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  <p:sldMasterId id="2147483676" r:id="rId2"/>
  </p:sldMasterIdLst>
  <p:notesMasterIdLst>
    <p:notesMasterId r:id="rId27"/>
  </p:notesMasterIdLst>
  <p:handoutMasterIdLst>
    <p:handoutMasterId r:id="rId28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embeddedFontLst>
    <p:embeddedFont>
      <p:font typeface="Aqum" panose="020B0604020202020204" charset="0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ato Regular" panose="020F0502020204030203" pitchFamily="34" charset="0"/>
      <p:regular r:id="rId34"/>
    </p:embeddedFont>
  </p:embeddedFontLst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2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f4e"/>
    <a:srgbClr val="8422f4"/>
    <a:srgbClr val="7c4e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1" autoAdjust="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1056" y="108"/>
      </p:cViewPr>
      <p:guideLst>
        <p:guide pos="52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194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8.5583157017229891E-2"/>
          <c:y val="3.3560266758190856E-2"/>
          <c:w val="0.95083621845811195"/>
          <c:h val="0.914763608030820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68B9-4EE7-8939-AED79155B0DA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8B9-4EE7-8939-AED79155B0DA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68B9-4EE7-8939-AED79155B0D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chemeClr val="accent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 formatCode="#,##0">
                  <c:v>759</c:v>
                </c:pt>
                <c:pt idx="1">
                  <c:v>1093</c:v>
                </c:pt>
                <c:pt idx="2">
                  <c:v>1020</c:v>
                </c:pt>
                <c:pt idx="3">
                  <c:v>603</c:v>
                </c:pt>
                <c:pt idx="4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8B9-4EE7-8939-AED79155B0D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 formatCode="#,##0">
                  <c:v>954</c:v>
                </c:pt>
                <c:pt idx="1">
                  <c:v>1297</c:v>
                </c:pt>
                <c:pt idx="2">
                  <c:v>897</c:v>
                </c:pt>
                <c:pt idx="3">
                  <c:v>594</c:v>
                </c:pt>
                <c:pt idx="4">
                  <c:v>238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8B9-4EE7-8939-AED79155B0D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1556432"/>
        <c:axId val="1001599408"/>
      </c:barChart>
      <c:catAx>
        <c:axId val="1001556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>
                <a:solidFill>
                  <a:schemeClr val="accent2"/>
                </a:solidFill>
              </a:defRPr>
            </a:pPr>
            <a:endParaRPr lang="en-US"/>
          </a:p>
        </c:txPr>
        <c:crossAx val="1001599408"/>
        <c:crosses val="autoZero"/>
        <c:auto val="1"/>
        <c:lblAlgn val="ctr"/>
        <c:lblOffset val="100"/>
        <c:noMultiLvlLbl val="0"/>
      </c:catAx>
      <c:valAx>
        <c:axId val="100159940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>
                <a:solidFill>
                  <a:schemeClr val="accent2"/>
                </a:solidFill>
              </a:defRPr>
            </a:pPr>
            <a:endParaRPr lang="en-US"/>
          </a:p>
        </c:txPr>
        <c:crossAx val="100155643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4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4.1969609713373886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B76-4F78-9EDE-737B795E228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B76-4F78-9EDE-737B795E228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B76-4F78-9EDE-737B795E22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697-4084-AFF9-A826FEE21E4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697-4084-AFF9-A826FEE21E4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697-4084-AFF9-A826FEE21E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D899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5E1-4F35-9E54-DE4F903ABD4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5E1-4F35-9E54-DE4F903ABD4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5E1-4F35-9E54-DE4F903ABD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50</c:v>
                </c:pt>
                <c:pt idx="2">
                  <c:v>70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70-49C3-A3FA-D60CB882B4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70-49C3-A3FA-D60CB882B4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74110544"/>
        <c:axId val="74112176"/>
      </c:barChart>
      <c:catAx>
        <c:axId val="7411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2176"/>
        <c:crosses val="autoZero"/>
        <c:auto val="1"/>
        <c:lblAlgn val="ctr"/>
        <c:lblOffset val="100"/>
        <c:noMultiLvlLbl val="0"/>
      </c:catAx>
      <c:valAx>
        <c:axId val="74112176"/>
        <c:scaling>
          <c:orientation val="minMax"/>
          <c:max val="150"/>
        </c:scaling>
        <c:delete val="0"/>
        <c:axPos val="b"/>
        <c:majorGridlines>
          <c:spPr>
            <a:ln w="6350" cap="flat" cmpd="sng" algn="ctr">
              <a:noFill/>
              <a:round/>
            </a:ln>
            <a:effectLst/>
          </c:spPr>
        </c:majorGridlines>
        <c:minorGridlines>
          <c:spPr>
            <a:ln w="3175" cap="flat" cmpd="sng" algn="ctr">
              <a:noFill/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low"/>
        <c:spPr>
          <a:noFill/>
          <a:ln w="6350"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0544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accent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246425070233301E-3"/>
          <c:y val="0"/>
          <c:w val="0.99617536089238801"/>
          <c:h val="0.9961753608923880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2017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A7-4349-8ABA-B46C5E7B4E9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A7-4349-8ABA-B46C5E7B4E94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7A7-4349-8ABA-B46C5E7B4E94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7A7-4349-8ABA-B46C5E7B4E94}"/>
              </c:ext>
            </c:extLst>
          </c:dPt>
          <c:dLbls>
            <c:dLbl>
              <c:idx val="0"/>
              <c:layout>
                <c:manualLayout>
                  <c:x val="-0.13954754259881136"/>
                  <c:y val="0.122498767499422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7A7-4349-8ABA-B46C5E7B4E94}"/>
                </c:ext>
              </c:extLst>
            </c:dLbl>
            <c:dLbl>
              <c:idx val="1"/>
              <c:layout>
                <c:manualLayout>
                  <c:x val="-0.11439183397174263"/>
                  <c:y val="-0.154820210905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7A7-4349-8ABA-B46C5E7B4E94}"/>
                </c:ext>
              </c:extLst>
            </c:dLbl>
            <c:dLbl>
              <c:idx val="2"/>
              <c:layout>
                <c:manualLayout>
                  <c:x val="7.2493344134113472E-2"/>
                  <c:y val="-4.683683578739101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A7-4349-8ABA-B46C5E7B4E94}"/>
                </c:ext>
              </c:extLst>
            </c:dLbl>
            <c:dLbl>
              <c:idx val="3"/>
              <c:layout>
                <c:manualLayout>
                  <c:x val="6.5223495251925293E-2"/>
                  <c:y val="8.523208557236092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7A7-4349-8ABA-B46C5E7B4E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Rival Company One</c:v>
                </c:pt>
                <c:pt idx="1">
                  <c:v>Rival Company Two</c:v>
                </c:pt>
                <c:pt idx="2">
                  <c:v>Our Company</c:v>
                </c:pt>
                <c:pt idx="3">
                  <c:v>And Othrers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703</c:v>
                </c:pt>
                <c:pt idx="1">
                  <c:v>659</c:v>
                </c:pt>
                <c:pt idx="2" formatCode="General">
                  <c:v>982</c:v>
                </c:pt>
                <c:pt idx="3" formatCode="General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7A7-4349-8ABA-B46C5E7B4E9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06663F71-D0D0-4A90-A851-43B8F65D5A4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689ED030-E9DB-48B2-8F9F-4132311EC7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31997-D77F-46A8-9A94-48A87C90F8EF}" type="datetimeFigureOut">
              <a:rPr lang="en-US" smtClean="0"/>
              <a:t>18.06.2020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73EF75FC-0CA3-47F0-865A-969521E1A7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F79359BB-549A-46A1-9874-FDF9962381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9D589-429A-443D-979C-F96C49070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2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7086C-A715-4FF6-955E-BCDB9D9A5024}" type="datetimeFigureOut">
              <a:rPr lang="en-US" smtClean="0"/>
              <a:t>18.06.2020</a:t>
            </a:fld>
            <a:endParaRPr lang="en-US"/>
          </a:p>
        </p:txBody>
      </p:sp>
      <p:sp>
        <p:nvSpPr>
          <p:cNvPr id="4" name="Form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87FC6-F047-4D4B-9255-D2854995B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7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87FC6-F047-4D4B-9255-D2854995B9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75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rawing 1">
            <a:extLst>
              <a:ext uri="{FF2B5EF4-FFF2-40B4-BE49-F238E27FC236}">
                <a16:creationId xmlns:a16="http://schemas.microsoft.com/office/drawing/2014/main" id="{AC5AB1B5-DDB2-42BB-AD73-E3C1E14BE2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299842" y="-2221922"/>
            <a:ext cx="8673479" cy="844007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1383945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17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rawing 5">
            <a:extLst>
              <a:ext uri="{FF2B5EF4-FFF2-40B4-BE49-F238E27FC236}">
                <a16:creationId xmlns:a16="http://schemas.microsoft.com/office/drawing/2014/main" id="{11C530DC-2AF0-4C43-99DA-283B70CDBEC1}"/>
              </a:ext>
            </a:extLst>
          </p:cNvPr>
          <p:cNvSpPr>
            <a:spLocks noGrp="1"/>
          </p:cNvSpPr>
          <p:nvPr>
            <p:ph type="pic" idx="33"/>
          </p:nvPr>
        </p:nvSpPr>
        <p:spPr>
          <a:xfrm>
            <a:off x="1500175" y="3054707"/>
            <a:ext cx="2340000" cy="2340000"/>
          </a:xfrm>
          <a:prstGeom prst="ellipse">
            <a:avLst/>
          </a:prstGeom>
        </p:spPr>
      </p:sp>
      <p:sp>
        <p:nvSpPr>
          <p:cNvPr id="6" name="Drawing 7">
            <a:extLst>
              <a:ext uri="{FF2B5EF4-FFF2-40B4-BE49-F238E27FC236}">
                <a16:creationId xmlns:a16="http://schemas.microsoft.com/office/drawing/2014/main" id="{05383374-0049-4430-A225-5259D5BBFFAB}"/>
              </a:ext>
            </a:extLst>
          </p:cNvPr>
          <p:cNvSpPr>
            <a:spLocks noGrp="1"/>
          </p:cNvSpPr>
          <p:nvPr>
            <p:ph type="pic" idx="34"/>
          </p:nvPr>
        </p:nvSpPr>
        <p:spPr>
          <a:xfrm>
            <a:off x="4899288" y="3054707"/>
            <a:ext cx="2340000" cy="2340000"/>
          </a:xfrm>
          <a:prstGeom prst="ellipse">
            <a:avLst/>
          </a:prstGeom>
        </p:spPr>
      </p:sp>
      <p:sp>
        <p:nvSpPr>
          <p:cNvPr id="7" name="Drawing 9">
            <a:extLst>
              <a:ext uri="{FF2B5EF4-FFF2-40B4-BE49-F238E27FC236}">
                <a16:creationId xmlns:a16="http://schemas.microsoft.com/office/drawing/2014/main" id="{D541074E-541E-4CC4-9038-57BAD474C83C}"/>
              </a:ext>
            </a:extLst>
          </p:cNvPr>
          <p:cNvSpPr>
            <a:spLocks noGrp="1"/>
          </p:cNvSpPr>
          <p:nvPr>
            <p:ph type="pic" idx="35"/>
          </p:nvPr>
        </p:nvSpPr>
        <p:spPr>
          <a:xfrm>
            <a:off x="8298401" y="3054707"/>
            <a:ext cx="2340000" cy="23400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39540926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rawing 12">
            <a:extLst>
              <a:ext uri="{FF2B5EF4-FFF2-40B4-BE49-F238E27FC236}">
                <a16:creationId xmlns:a16="http://schemas.microsoft.com/office/drawing/2014/main" id="{E1F520B1-B19D-43EC-ADBA-C5D84E28DDF6}"/>
              </a:ext>
            </a:extLst>
          </p:cNvPr>
          <p:cNvSpPr>
            <a:spLocks noGrp="1"/>
          </p:cNvSpPr>
          <p:nvPr>
            <p:ph type="pic" idx="27"/>
          </p:nvPr>
        </p:nvSpPr>
        <p:spPr>
          <a:xfrm>
            <a:off x="-1052830" y="2194498"/>
            <a:ext cx="7491600" cy="7491218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36492322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7">
            <a:extLst>
              <a:ext uri="{FF2B5EF4-FFF2-40B4-BE49-F238E27FC236}">
                <a16:creationId xmlns:a16="http://schemas.microsoft.com/office/drawing/2014/main" id="{99D7072E-9E2C-4106-9AD0-F2576ABA2259}"/>
              </a:ext>
            </a:extLst>
          </p:cNvPr>
          <p:cNvSpPr>
            <a:spLocks noGrp="1"/>
          </p:cNvSpPr>
          <p:nvPr>
            <p:ph type="pic" idx="25"/>
          </p:nvPr>
        </p:nvSpPr>
        <p:spPr>
          <a:xfrm>
            <a:off x="1465260" y="1596914"/>
            <a:ext cx="2178000" cy="2178000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68" name="Shape 17">
            <a:extLst>
              <a:ext uri="{FF2B5EF4-FFF2-40B4-BE49-F238E27FC236}">
                <a16:creationId xmlns:a16="http://schemas.microsoft.com/office/drawing/2014/main" id="{2DD8DF48-FABD-426D-BCB2-48352CAAF42A}"/>
              </a:ext>
            </a:extLst>
          </p:cNvPr>
          <p:cNvSpPr>
            <a:spLocks noGrp="1"/>
          </p:cNvSpPr>
          <p:nvPr>
            <p:ph type="pic" idx="27"/>
          </p:nvPr>
        </p:nvSpPr>
        <p:spPr>
          <a:xfrm>
            <a:off x="7021892" y="1109312"/>
            <a:ext cx="2178000" cy="2178000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77904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7">
            <a:extLst>
              <a:ext uri="{FF2B5EF4-FFF2-40B4-BE49-F238E27FC236}">
                <a16:creationId xmlns:a16="http://schemas.microsoft.com/office/drawing/2014/main" id="{0154FEEE-74A4-43E7-BC77-FA370559BEA5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5004558" y="1425893"/>
            <a:ext cx="5335200" cy="5336389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7081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7">
            <a:extLst>
              <a:ext uri="{FF2B5EF4-FFF2-40B4-BE49-F238E27FC236}">
                <a16:creationId xmlns:a16="http://schemas.microsoft.com/office/drawing/2014/main" id="{75F84DE2-FE68-4D56-8822-DE01D73B922F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775067" y="4091154"/>
            <a:ext cx="1458000" cy="1457998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Shape 17">
            <a:extLst>
              <a:ext uri="{FF2B5EF4-FFF2-40B4-BE49-F238E27FC236}">
                <a16:creationId xmlns:a16="http://schemas.microsoft.com/office/drawing/2014/main" id="{FA93ADC2-BF4F-4370-9F1D-D9B29F209A14}"/>
              </a:ext>
            </a:extLst>
          </p:cNvPr>
          <p:cNvSpPr>
            <a:spLocks noGrp="1"/>
          </p:cNvSpPr>
          <p:nvPr>
            <p:ph type="pic" idx="29"/>
          </p:nvPr>
        </p:nvSpPr>
        <p:spPr>
          <a:xfrm>
            <a:off x="4316765" y="4091154"/>
            <a:ext cx="1458000" cy="1457998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Shape 17">
            <a:extLst>
              <a:ext uri="{FF2B5EF4-FFF2-40B4-BE49-F238E27FC236}">
                <a16:creationId xmlns:a16="http://schemas.microsoft.com/office/drawing/2014/main" id="{EF79DC7A-D62E-4E5A-BECC-8CD692DC483C}"/>
              </a:ext>
            </a:extLst>
          </p:cNvPr>
          <p:cNvSpPr>
            <a:spLocks noGrp="1"/>
          </p:cNvSpPr>
          <p:nvPr>
            <p:ph type="pic" idx="30"/>
          </p:nvPr>
        </p:nvSpPr>
        <p:spPr>
          <a:xfrm>
            <a:off x="8164684" y="4091154"/>
            <a:ext cx="1458000" cy="1457998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1520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7">
            <a:extLst>
              <a:ext uri="{FF2B5EF4-FFF2-40B4-BE49-F238E27FC236}">
                <a16:creationId xmlns:a16="http://schemas.microsoft.com/office/drawing/2014/main" id="{B14FDBE0-071F-4587-B812-616B8F3F9156}"/>
              </a:ext>
            </a:extLst>
          </p:cNvPr>
          <p:cNvSpPr>
            <a:spLocks noGrp="1"/>
          </p:cNvSpPr>
          <p:nvPr>
            <p:ph type="pic" idx="29"/>
          </p:nvPr>
        </p:nvSpPr>
        <p:spPr>
          <a:xfrm>
            <a:off x="3692105" y="853105"/>
            <a:ext cx="6685473" cy="6686963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4787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>
            <a:extLst>
              <a:ext uri="{FF2B5EF4-FFF2-40B4-BE49-F238E27FC236}">
                <a16:creationId xmlns:a16="http://schemas.microsoft.com/office/drawing/2014/main" id="{CAE35D31-701B-424F-91DD-5FDC43895AFF}"/>
              </a:ext>
            </a:extLst>
          </p:cNvPr>
          <p:cNvSpPr/>
          <p:nvPr userDrawn="1"/>
        </p:nvSpPr>
        <p:spPr>
          <a:xfrm>
            <a:off x="8415332" y="-1417869"/>
            <a:ext cx="9687246" cy="9687246"/>
          </a:xfrm>
          <a:prstGeom prst="ellipse">
            <a:avLst/>
          </a:prstGeom>
          <a:noFill/>
          <a:ln w="19050" cap="rnd">
            <a:solidFill>
              <a:schemeClr val="accent4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1652A4F-186C-410C-9888-DB32834F0F38}"/>
              </a:ext>
            </a:extLst>
          </p:cNvPr>
          <p:cNvSpPr/>
          <p:nvPr userDrawn="1"/>
        </p:nvSpPr>
        <p:spPr>
          <a:xfrm>
            <a:off x="8778957" y="-1054244"/>
            <a:ext cx="8959996" cy="89599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rawing 282">
            <a:extLst>
              <a:ext uri="{FF2B5EF4-FFF2-40B4-BE49-F238E27FC236}">
                <a16:creationId xmlns:a16="http://schemas.microsoft.com/office/drawing/2014/main" id="{F8FD3999-D921-4301-93CB-B4E5012A8A8F}"/>
              </a:ext>
            </a:extLst>
          </p:cNvPr>
          <p:cNvSpPr/>
          <p:nvPr userDrawn="1"/>
        </p:nvSpPr>
        <p:spPr>
          <a:xfrm>
            <a:off x="-640343" y="-648063"/>
            <a:ext cx="1515055" cy="2160481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Drawing 2">
            <a:extLst>
              <a:ext uri="{FF2B5EF4-FFF2-40B4-BE49-F238E27FC236}">
                <a16:creationId xmlns:a16="http://schemas.microsoft.com/office/drawing/2014/main" id="{9E021AA0-F6E4-4ED4-BDC6-988A07CFD6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7901" y="893022"/>
            <a:ext cx="2901774" cy="5312836"/>
          </a:xfrm>
          <a:prstGeom prst="rect">
            <a:avLst/>
          </a:prstGeom>
        </p:spPr>
      </p:pic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27078389-A71B-497B-A736-2251A00B6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9688" y="1218854"/>
            <a:ext cx="2150269" cy="4673630"/>
          </a:xfrm>
          <a:prstGeom prst="roundRect">
            <a:avLst>
              <a:gd name="adj" fmla="val 10524"/>
            </a:avLst>
          </a:prstGeom>
          <a:solidFill>
            <a:schemeClr val="bg1"/>
          </a:solidFill>
        </p:spPr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3AFE2D8-794B-4359-BD5A-7F972906AC2F}"/>
              </a:ext>
            </a:extLst>
          </p:cNvPr>
          <p:cNvSpPr/>
          <p:nvPr userDrawn="1"/>
        </p:nvSpPr>
        <p:spPr>
          <a:xfrm>
            <a:off x="1069452" y="3302433"/>
            <a:ext cx="4673630" cy="4673630"/>
          </a:xfrm>
          <a:prstGeom prst="ellipse">
            <a:avLst/>
          </a:prstGeom>
          <a:solidFill>
            <a:schemeClr val="accent3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rawing 280">
            <a:extLst>
              <a:ext uri="{FF2B5EF4-FFF2-40B4-BE49-F238E27FC236}">
                <a16:creationId xmlns:a16="http://schemas.microsoft.com/office/drawing/2014/main" id="{09736418-5E33-4A11-A4C3-426AF47DE97B}"/>
              </a:ext>
            </a:extLst>
          </p:cNvPr>
          <p:cNvSpPr/>
          <p:nvPr userDrawn="1"/>
        </p:nvSpPr>
        <p:spPr>
          <a:xfrm rot="14072471">
            <a:off x="4522430" y="-797990"/>
            <a:ext cx="3897829" cy="9395492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Drawing 282">
            <a:extLst>
              <a:ext uri="{FF2B5EF4-FFF2-40B4-BE49-F238E27FC236}">
                <a16:creationId xmlns:a16="http://schemas.microsoft.com/office/drawing/2014/main" id="{DA354AEC-B652-4D33-966B-B6BC1B303BAA}"/>
              </a:ext>
            </a:extLst>
          </p:cNvPr>
          <p:cNvSpPr/>
          <p:nvPr userDrawn="1"/>
        </p:nvSpPr>
        <p:spPr>
          <a:xfrm>
            <a:off x="6442769" y="4965221"/>
            <a:ext cx="257011" cy="366500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838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rawing 280">
            <a:extLst>
              <a:ext uri="{FF2B5EF4-FFF2-40B4-BE49-F238E27FC236}">
                <a16:creationId xmlns:a16="http://schemas.microsoft.com/office/drawing/2014/main" id="{7C0A10DB-2C01-4D37-A0B9-5ECD035FA79D}"/>
              </a:ext>
            </a:extLst>
          </p:cNvPr>
          <p:cNvSpPr/>
          <p:nvPr userDrawn="1"/>
        </p:nvSpPr>
        <p:spPr>
          <a:xfrm rot="14072471">
            <a:off x="4522430" y="-797990"/>
            <a:ext cx="3897829" cy="9395492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Drawing 282">
            <a:extLst>
              <a:ext uri="{FF2B5EF4-FFF2-40B4-BE49-F238E27FC236}">
                <a16:creationId xmlns:a16="http://schemas.microsoft.com/office/drawing/2014/main" id="{FB9B0ECD-F8DC-460D-892B-901FE337F8F5}"/>
              </a:ext>
            </a:extLst>
          </p:cNvPr>
          <p:cNvSpPr/>
          <p:nvPr userDrawn="1"/>
        </p:nvSpPr>
        <p:spPr>
          <a:xfrm>
            <a:off x="6442769" y="4965221"/>
            <a:ext cx="257011" cy="366500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BACAB3C-5346-4B3A-8269-6E5A31E29007}"/>
              </a:ext>
            </a:extLst>
          </p:cNvPr>
          <p:cNvSpPr/>
          <p:nvPr userDrawn="1"/>
        </p:nvSpPr>
        <p:spPr>
          <a:xfrm>
            <a:off x="8415332" y="-1417869"/>
            <a:ext cx="9687246" cy="9687246"/>
          </a:xfrm>
          <a:prstGeom prst="ellipse">
            <a:avLst/>
          </a:prstGeom>
          <a:noFill/>
          <a:ln w="19050" cap="rnd">
            <a:solidFill>
              <a:schemeClr val="accent4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2A83554-7189-4C30-A82F-79973B3590D1}"/>
              </a:ext>
            </a:extLst>
          </p:cNvPr>
          <p:cNvSpPr/>
          <p:nvPr userDrawn="1"/>
        </p:nvSpPr>
        <p:spPr>
          <a:xfrm>
            <a:off x="8778957" y="-1054244"/>
            <a:ext cx="8959996" cy="89599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rawing 282">
            <a:extLst>
              <a:ext uri="{FF2B5EF4-FFF2-40B4-BE49-F238E27FC236}">
                <a16:creationId xmlns:a16="http://schemas.microsoft.com/office/drawing/2014/main" id="{E71C5C40-712C-4EDA-9373-2ED43CF97CB8}"/>
              </a:ext>
            </a:extLst>
          </p:cNvPr>
          <p:cNvSpPr/>
          <p:nvPr userDrawn="1"/>
        </p:nvSpPr>
        <p:spPr>
          <a:xfrm>
            <a:off x="-640343" y="-648063"/>
            <a:ext cx="1515055" cy="2160481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4" name="Drawing 33">
            <a:extLst>
              <a:ext uri="{FF2B5EF4-FFF2-40B4-BE49-F238E27FC236}">
                <a16:creationId xmlns:a16="http://schemas.microsoft.com/office/drawing/2014/main" id="{570E65EF-2AFD-40B5-B18E-EA2DC40020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139089" y="1556799"/>
            <a:ext cx="5641992" cy="4215784"/>
          </a:xfrm>
          <a:prstGeom prst="rect">
            <a:avLst/>
          </a:prstGeom>
        </p:spPr>
      </p:pic>
      <p:sp>
        <p:nvSpPr>
          <p:cNvPr id="35" name="Picture Placeholder 1">
            <a:extLst>
              <a:ext uri="{FF2B5EF4-FFF2-40B4-BE49-F238E27FC236}">
                <a16:creationId xmlns:a16="http://schemas.microsoft.com/office/drawing/2014/main" id="{B2CC9B6C-9A02-4458-BBA6-AE3F9C0525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14713" y="1326834"/>
            <a:ext cx="3471262" cy="4629150"/>
          </a:xfrm>
          <a:prstGeom prst="roundRect">
            <a:avLst>
              <a:gd name="adj" fmla="val 1195"/>
            </a:avLst>
          </a:prstGeom>
          <a:solidFill>
            <a:schemeClr val="bg1"/>
          </a:solidFill>
        </p:spPr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DB6FF8-F3C1-4A43-B6D9-2C01E367E886}"/>
              </a:ext>
            </a:extLst>
          </p:cNvPr>
          <p:cNvSpPr/>
          <p:nvPr userDrawn="1"/>
        </p:nvSpPr>
        <p:spPr>
          <a:xfrm>
            <a:off x="1069452" y="3302433"/>
            <a:ext cx="4673630" cy="4673630"/>
          </a:xfrm>
          <a:prstGeom prst="ellipse">
            <a:avLst/>
          </a:prstGeom>
          <a:solidFill>
            <a:schemeClr val="accent3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81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rawing 280">
            <a:extLst>
              <a:ext uri="{FF2B5EF4-FFF2-40B4-BE49-F238E27FC236}">
                <a16:creationId xmlns:a16="http://schemas.microsoft.com/office/drawing/2014/main" id="{138EC035-C822-45C1-95CC-2880AC138390}"/>
              </a:ext>
            </a:extLst>
          </p:cNvPr>
          <p:cNvSpPr/>
          <p:nvPr userDrawn="1"/>
        </p:nvSpPr>
        <p:spPr>
          <a:xfrm rot="14072471">
            <a:off x="4522430" y="-797990"/>
            <a:ext cx="3897829" cy="9395492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Drawing 282">
            <a:extLst>
              <a:ext uri="{FF2B5EF4-FFF2-40B4-BE49-F238E27FC236}">
                <a16:creationId xmlns:a16="http://schemas.microsoft.com/office/drawing/2014/main" id="{404CF19B-31B4-4130-9C7C-2C046D5B4F22}"/>
              </a:ext>
            </a:extLst>
          </p:cNvPr>
          <p:cNvSpPr/>
          <p:nvPr userDrawn="1"/>
        </p:nvSpPr>
        <p:spPr>
          <a:xfrm>
            <a:off x="6442769" y="4965221"/>
            <a:ext cx="257011" cy="366500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7F82691-6CF5-4946-8E9E-C30C0CFF07A8}"/>
              </a:ext>
            </a:extLst>
          </p:cNvPr>
          <p:cNvSpPr/>
          <p:nvPr userDrawn="1"/>
        </p:nvSpPr>
        <p:spPr>
          <a:xfrm>
            <a:off x="8415332" y="-1417869"/>
            <a:ext cx="9687246" cy="9687246"/>
          </a:xfrm>
          <a:prstGeom prst="ellipse">
            <a:avLst/>
          </a:prstGeom>
          <a:noFill/>
          <a:ln w="19050" cap="rnd">
            <a:solidFill>
              <a:schemeClr val="accent4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414905-0292-491A-AF02-9937EDCC1AC6}"/>
              </a:ext>
            </a:extLst>
          </p:cNvPr>
          <p:cNvSpPr/>
          <p:nvPr userDrawn="1"/>
        </p:nvSpPr>
        <p:spPr>
          <a:xfrm>
            <a:off x="8778957" y="-1054244"/>
            <a:ext cx="8959996" cy="89599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rawing 282">
            <a:extLst>
              <a:ext uri="{FF2B5EF4-FFF2-40B4-BE49-F238E27FC236}">
                <a16:creationId xmlns:a16="http://schemas.microsoft.com/office/drawing/2014/main" id="{8A38F152-AC71-48A3-AE43-A45873E62E94}"/>
              </a:ext>
            </a:extLst>
          </p:cNvPr>
          <p:cNvSpPr/>
          <p:nvPr userDrawn="1"/>
        </p:nvSpPr>
        <p:spPr>
          <a:xfrm>
            <a:off x="-640343" y="-648063"/>
            <a:ext cx="1515055" cy="2160481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Drawing 4">
            <a:extLst>
              <a:ext uri="{FF2B5EF4-FFF2-40B4-BE49-F238E27FC236}">
                <a16:creationId xmlns:a16="http://schemas.microsoft.com/office/drawing/2014/main" id="{7BD7D854-C700-4F52-BA82-CE5AA4DF142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082" y="0"/>
            <a:ext cx="10483337" cy="7732018"/>
          </a:xfrm>
          <a:prstGeom prst="rect">
            <a:avLst/>
          </a:prstGeom>
        </p:spPr>
      </p:pic>
      <p:sp>
        <p:nvSpPr>
          <p:cNvPr id="41" name="Picture Placeholder 1">
            <a:extLst>
              <a:ext uri="{FF2B5EF4-FFF2-40B4-BE49-F238E27FC236}">
                <a16:creationId xmlns:a16="http://schemas.microsoft.com/office/drawing/2014/main" id="{46CE0BC6-9306-4525-9BFD-EE74EE881B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57858" y="1531468"/>
            <a:ext cx="6482542" cy="4012082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DE9DD90-94B2-4C6D-9AC4-7155FAFB551A}"/>
              </a:ext>
            </a:extLst>
          </p:cNvPr>
          <p:cNvSpPr/>
          <p:nvPr userDrawn="1"/>
        </p:nvSpPr>
        <p:spPr>
          <a:xfrm>
            <a:off x="1069452" y="3302433"/>
            <a:ext cx="4673630" cy="4673630"/>
          </a:xfrm>
          <a:prstGeom prst="ellipse">
            <a:avLst/>
          </a:prstGeom>
          <a:solidFill>
            <a:schemeClr val="accent3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13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1E3628-2195-4F82-87D7-BBC7D5A11E4A}"/>
              </a:ext>
            </a:extLst>
          </p:cNvPr>
          <p:cNvGrpSpPr/>
          <p:nvPr userDrawn="1"/>
        </p:nvGrpSpPr>
        <p:grpSpPr>
          <a:xfrm>
            <a:off x="4862285" y="-1909736"/>
            <a:ext cx="8898195" cy="8898195"/>
            <a:chOff x="4005943" y="-3317620"/>
            <a:chExt cx="10059338" cy="1005933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38432D0-563F-4AC4-8397-73EF542228C0}"/>
                </a:ext>
              </a:extLst>
            </p:cNvPr>
            <p:cNvSpPr/>
            <p:nvPr userDrawn="1"/>
          </p:nvSpPr>
          <p:spPr>
            <a:xfrm>
              <a:off x="4005943" y="-3317620"/>
              <a:ext cx="10059338" cy="10059338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51CC45D-5DE4-466B-8779-7AB2603EB425}"/>
                </a:ext>
              </a:extLst>
            </p:cNvPr>
            <p:cNvSpPr/>
            <p:nvPr userDrawn="1"/>
          </p:nvSpPr>
          <p:spPr>
            <a:xfrm>
              <a:off x="4662275" y="-2661288"/>
              <a:ext cx="8746675" cy="8746675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Drawing 2">
            <a:extLst>
              <a:ext uri="{FF2B5EF4-FFF2-40B4-BE49-F238E27FC236}">
                <a16:creationId xmlns:a16="http://schemas.microsoft.com/office/drawing/2014/main" id="{B5DAFBDB-7A41-4221-B730-F085F04A6CFC}"/>
              </a:ext>
            </a:extLst>
          </p:cNvPr>
          <p:cNvSpPr>
            <a:spLocks noGrp="1"/>
          </p:cNvSpPr>
          <p:nvPr>
            <p:ph type="pic" idx="29"/>
          </p:nvPr>
        </p:nvSpPr>
        <p:spPr>
          <a:xfrm>
            <a:off x="6096000" y="-637911"/>
            <a:ext cx="6386400" cy="63864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0371815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1508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9945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B784FD6-7ADF-4FC0-8A6F-E8FC7472D080}"/>
              </a:ext>
            </a:extLst>
          </p:cNvPr>
          <p:cNvGrpSpPr/>
          <p:nvPr userDrawn="1"/>
        </p:nvGrpSpPr>
        <p:grpSpPr>
          <a:xfrm>
            <a:off x="4862285" y="-1909736"/>
            <a:ext cx="8898195" cy="8898195"/>
            <a:chOff x="4005943" y="-3317620"/>
            <a:chExt cx="10059338" cy="100593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738F8CB-F1C3-4BD3-9978-0E66F7E8AB33}"/>
                </a:ext>
              </a:extLst>
            </p:cNvPr>
            <p:cNvSpPr/>
            <p:nvPr userDrawn="1"/>
          </p:nvSpPr>
          <p:spPr>
            <a:xfrm>
              <a:off x="4005943" y="-3317620"/>
              <a:ext cx="10059338" cy="10059338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40F6FB6-8551-4475-BB8C-C76E0D5BF3E8}"/>
                </a:ext>
              </a:extLst>
            </p:cNvPr>
            <p:cNvSpPr/>
            <p:nvPr userDrawn="1"/>
          </p:nvSpPr>
          <p:spPr>
            <a:xfrm>
              <a:off x="4662275" y="-2661288"/>
              <a:ext cx="8746675" cy="8746675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Drawing 2">
            <a:extLst>
              <a:ext uri="{FF2B5EF4-FFF2-40B4-BE49-F238E27FC236}">
                <a16:creationId xmlns:a16="http://schemas.microsoft.com/office/drawing/2014/main" id="{C1B52356-3D2F-4F35-B354-A6A48DF65018}"/>
              </a:ext>
            </a:extLst>
          </p:cNvPr>
          <p:cNvSpPr>
            <a:spLocks noGrp="1"/>
          </p:cNvSpPr>
          <p:nvPr>
            <p:ph type="pic" idx="29"/>
          </p:nvPr>
        </p:nvSpPr>
        <p:spPr>
          <a:xfrm>
            <a:off x="6096000" y="-637911"/>
            <a:ext cx="6386400" cy="63864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7976324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yline: figure 1">
            <a:extLst>
              <a:ext uri="{FF2B5EF4-FFF2-40B4-BE49-F238E27FC236}">
                <a16:creationId xmlns:a16="http://schemas.microsoft.com/office/drawing/2014/main" id="{7C3A7BDB-E16C-45E1-BF50-4200ACD04905}"/>
              </a:ext>
            </a:extLst>
          </p:cNvPr>
          <p:cNvSpPr/>
          <p:nvPr userDrawn="1"/>
        </p:nvSpPr>
        <p:spPr>
          <a:xfrm>
            <a:off x="6800972" y="-723900"/>
            <a:ext cx="6313673" cy="8324850"/>
          </a:xfrm>
          <a:custGeom>
            <a:avLst/>
            <a:gdLst>
              <a:gd name="connsiteX0" fmla="*/ 16501 w 6313673"/>
              <a:gd name="connsiteY0" fmla="*/ 0 h 8324850"/>
              <a:gd name="connsiteX1" fmla="*/ 6313673 w 6313673"/>
              <a:gd name="connsiteY1" fmla="*/ 0 h 8324850"/>
              <a:gd name="connsiteX2" fmla="*/ 6313673 w 6313673"/>
              <a:gd name="connsiteY2" fmla="*/ 8324850 h 8324850"/>
              <a:gd name="connsiteX3" fmla="*/ 0 w 6313673"/>
              <a:gd name="connsiteY3" fmla="*/ 8324850 h 8324850"/>
              <a:gd name="connsiteX4" fmla="*/ 93836 w 6313673"/>
              <a:gd name="connsiteY4" fmla="*/ 8216522 h 8324850"/>
              <a:gd name="connsiteX5" fmla="*/ 1552631 w 6313673"/>
              <a:gd name="connsiteY5" fmla="*/ 4152900 h 8324850"/>
              <a:gd name="connsiteX6" fmla="*/ 93836 w 6313673"/>
              <a:gd name="connsiteY6" fmla="*/ 89279 h 832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673" h="8324850">
                <a:moveTo>
                  <a:pt x="16501" y="0"/>
                </a:moveTo>
                <a:lnTo>
                  <a:pt x="6313673" y="0"/>
                </a:lnTo>
                <a:lnTo>
                  <a:pt x="6313673" y="8324850"/>
                </a:lnTo>
                <a:lnTo>
                  <a:pt x="0" y="8324850"/>
                </a:lnTo>
                <a:lnTo>
                  <a:pt x="93836" y="8216522"/>
                </a:lnTo>
                <a:cubicBezTo>
                  <a:pt x="1005176" y="7112228"/>
                  <a:pt x="1552631" y="5696497"/>
                  <a:pt x="1552631" y="4152900"/>
                </a:cubicBezTo>
                <a:cubicBezTo>
                  <a:pt x="1552631" y="2609303"/>
                  <a:pt x="1005176" y="1193572"/>
                  <a:pt x="93836" y="8927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A9F0B1-8AC3-42D5-BD80-82EEEAA3659E}"/>
              </a:ext>
            </a:extLst>
          </p:cNvPr>
          <p:cNvSpPr/>
          <p:nvPr userDrawn="1"/>
        </p:nvSpPr>
        <p:spPr>
          <a:xfrm>
            <a:off x="10544434" y="6371721"/>
            <a:ext cx="14542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www.yoursite.com</a:t>
            </a:r>
          </a:p>
        </p:txBody>
      </p:sp>
    </p:spTree>
    <p:extLst>
      <p:ext uri="{BB962C8B-B14F-4D97-AF65-F5344CB8AC3E}">
        <p14:creationId xmlns:p14="http://schemas.microsoft.com/office/powerpoint/2010/main" val="6148292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rawing 5">
            <a:extLst>
              <a:ext uri="{FF2B5EF4-FFF2-40B4-BE49-F238E27FC236}">
                <a16:creationId xmlns:a16="http://schemas.microsoft.com/office/drawing/2014/main" id="{3FEDE7DA-4B1D-41FF-B82A-408F0CDA81E6}"/>
              </a:ext>
            </a:extLst>
          </p:cNvPr>
          <p:cNvSpPr>
            <a:spLocks noGrp="1"/>
          </p:cNvSpPr>
          <p:nvPr>
            <p:ph type="pic" idx="33"/>
          </p:nvPr>
        </p:nvSpPr>
        <p:spPr>
          <a:xfrm>
            <a:off x="1500175" y="3054707"/>
            <a:ext cx="2340000" cy="2340000"/>
          </a:xfrm>
          <a:prstGeom prst="ellipse">
            <a:avLst/>
          </a:prstGeom>
        </p:spPr>
      </p:sp>
      <p:sp>
        <p:nvSpPr>
          <p:cNvPr id="3" name="Drawing 7">
            <a:extLst>
              <a:ext uri="{FF2B5EF4-FFF2-40B4-BE49-F238E27FC236}">
                <a16:creationId xmlns:a16="http://schemas.microsoft.com/office/drawing/2014/main" id="{FAEFE072-BB1B-47B4-AA09-5413CDFA19D1}"/>
              </a:ext>
            </a:extLst>
          </p:cNvPr>
          <p:cNvSpPr>
            <a:spLocks noGrp="1"/>
          </p:cNvSpPr>
          <p:nvPr>
            <p:ph type="pic" idx="34"/>
          </p:nvPr>
        </p:nvSpPr>
        <p:spPr>
          <a:xfrm>
            <a:off x="4899288" y="3054707"/>
            <a:ext cx="2340000" cy="2340000"/>
          </a:xfrm>
          <a:prstGeom prst="ellipse">
            <a:avLst/>
          </a:prstGeom>
        </p:spPr>
      </p:sp>
      <p:sp>
        <p:nvSpPr>
          <p:cNvPr id="4" name="Drawing 9">
            <a:extLst>
              <a:ext uri="{FF2B5EF4-FFF2-40B4-BE49-F238E27FC236}">
                <a16:creationId xmlns:a16="http://schemas.microsoft.com/office/drawing/2014/main" id="{7F27A276-8833-4DF7-966F-26C35C29C8EE}"/>
              </a:ext>
            </a:extLst>
          </p:cNvPr>
          <p:cNvSpPr>
            <a:spLocks noGrp="1"/>
          </p:cNvSpPr>
          <p:nvPr>
            <p:ph type="pic" idx="35"/>
          </p:nvPr>
        </p:nvSpPr>
        <p:spPr>
          <a:xfrm>
            <a:off x="8298401" y="3054707"/>
            <a:ext cx="2340000" cy="23400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9172428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rawing 12">
            <a:extLst>
              <a:ext uri="{FF2B5EF4-FFF2-40B4-BE49-F238E27FC236}">
                <a16:creationId xmlns:a16="http://schemas.microsoft.com/office/drawing/2014/main" id="{E263EE24-AE12-4259-B7EA-91CBDC6F93C1}"/>
              </a:ext>
            </a:extLst>
          </p:cNvPr>
          <p:cNvSpPr>
            <a:spLocks noGrp="1"/>
          </p:cNvSpPr>
          <p:nvPr>
            <p:ph type="pic" idx="32"/>
          </p:nvPr>
        </p:nvSpPr>
        <p:spPr>
          <a:xfrm>
            <a:off x="7765943" y="1884314"/>
            <a:ext cx="6696000" cy="66960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8140853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5437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10746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7">
            <a:extLst>
              <a:ext uri="{FF2B5EF4-FFF2-40B4-BE49-F238E27FC236}">
                <a16:creationId xmlns:a16="http://schemas.microsoft.com/office/drawing/2014/main" id="{39FD7009-CEAA-4138-BFF8-C432B8A2F076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5004558" y="1425893"/>
            <a:ext cx="5335200" cy="5336389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026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7">
            <a:extLst>
              <a:ext uri="{FF2B5EF4-FFF2-40B4-BE49-F238E27FC236}">
                <a16:creationId xmlns:a16="http://schemas.microsoft.com/office/drawing/2014/main" id="{F64050DD-2AD1-4F32-8B82-3FA2CCF92CA6}"/>
              </a:ext>
            </a:extLst>
          </p:cNvPr>
          <p:cNvSpPr>
            <a:spLocks noGrp="1"/>
          </p:cNvSpPr>
          <p:nvPr>
            <p:ph type="pic" idx="30"/>
          </p:nvPr>
        </p:nvSpPr>
        <p:spPr>
          <a:xfrm>
            <a:off x="4383007" y="2242367"/>
            <a:ext cx="3168000" cy="3167264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" name="Shape 17">
            <a:extLst>
              <a:ext uri="{FF2B5EF4-FFF2-40B4-BE49-F238E27FC236}">
                <a16:creationId xmlns:a16="http://schemas.microsoft.com/office/drawing/2014/main" id="{E463D022-2CA3-48BC-A567-4F572AFE109B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8334450" y="2242367"/>
            <a:ext cx="3168000" cy="3168000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2001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762939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">
            <a:extLst>
              <a:ext uri="{FF2B5EF4-FFF2-40B4-BE49-F238E27FC236}">
                <a16:creationId xmlns:a16="http://schemas.microsoft.com/office/drawing/2014/main" id="{8A434ADA-ABE5-4119-9A60-A5A2625BCD7E}"/>
              </a:ext>
            </a:extLst>
          </p:cNvPr>
          <p:cNvSpPr>
            <a:spLocks noGrp="1"/>
          </p:cNvSpPr>
          <p:nvPr>
            <p:ph type="pic" idx="30"/>
          </p:nvPr>
        </p:nvSpPr>
        <p:spPr>
          <a:xfrm>
            <a:off x="7822195" y="-387771"/>
            <a:ext cx="2102400" cy="2102633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7" name="Shape 17">
            <a:extLst>
              <a:ext uri="{FF2B5EF4-FFF2-40B4-BE49-F238E27FC236}">
                <a16:creationId xmlns:a16="http://schemas.microsoft.com/office/drawing/2014/main" id="{24383F91-2F16-40D4-8996-4CDD3F0A1734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3326962" y="5753605"/>
            <a:ext cx="1508400" cy="1509623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70432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1474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7">
            <a:extLst>
              <a:ext uri="{FF2B5EF4-FFF2-40B4-BE49-F238E27FC236}">
                <a16:creationId xmlns:a16="http://schemas.microsoft.com/office/drawing/2014/main" id="{3983903B-8943-46D8-B027-7DA93A7C5450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9063395" y="2180762"/>
            <a:ext cx="3589200" cy="3587442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15774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">
            <a:extLst>
              <a:ext uri="{FF2B5EF4-FFF2-40B4-BE49-F238E27FC236}">
                <a16:creationId xmlns:a16="http://schemas.microsoft.com/office/drawing/2014/main" id="{CCF2258E-0263-4E80-A319-E320C7D1AFB3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6361521" y="1930793"/>
            <a:ext cx="6996116" cy="6995494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25896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7">
            <a:extLst>
              <a:ext uri="{FF2B5EF4-FFF2-40B4-BE49-F238E27FC236}">
                <a16:creationId xmlns:a16="http://schemas.microsoft.com/office/drawing/2014/main" id="{35C964FB-A0FA-4625-B610-93B1586E6AFA}"/>
              </a:ext>
            </a:extLst>
          </p:cNvPr>
          <p:cNvSpPr>
            <a:spLocks noGrp="1"/>
          </p:cNvSpPr>
          <p:nvPr>
            <p:ph type="pic" idx="33"/>
          </p:nvPr>
        </p:nvSpPr>
        <p:spPr>
          <a:xfrm flipV="1">
            <a:off x="2984466" y="5905500"/>
            <a:ext cx="1400400" cy="1400336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" name="Shape 17">
            <a:extLst>
              <a:ext uri="{FF2B5EF4-FFF2-40B4-BE49-F238E27FC236}">
                <a16:creationId xmlns:a16="http://schemas.microsoft.com/office/drawing/2014/main" id="{44AD2949-C158-4826-BA11-901E0E819939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4289862" y="1672604"/>
            <a:ext cx="3877200" cy="3875727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Shape 17">
            <a:extLst>
              <a:ext uri="{FF2B5EF4-FFF2-40B4-BE49-F238E27FC236}">
                <a16:creationId xmlns:a16="http://schemas.microsoft.com/office/drawing/2014/main" id="{8F991DD8-73C6-40F2-8AAB-E8E91131B6A3}"/>
              </a:ext>
            </a:extLst>
          </p:cNvPr>
          <p:cNvSpPr>
            <a:spLocks noGrp="1"/>
          </p:cNvSpPr>
          <p:nvPr>
            <p:ph type="pic" idx="32"/>
          </p:nvPr>
        </p:nvSpPr>
        <p:spPr>
          <a:xfrm flipV="1">
            <a:off x="8164999" y="977692"/>
            <a:ext cx="1954800" cy="1954231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28147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rawing 12">
            <a:extLst>
              <a:ext uri="{FF2B5EF4-FFF2-40B4-BE49-F238E27FC236}">
                <a16:creationId xmlns:a16="http://schemas.microsoft.com/office/drawing/2014/main" id="{C2109CF5-5870-4889-BCAF-E3BB462AAF49}"/>
              </a:ext>
            </a:extLst>
          </p:cNvPr>
          <p:cNvSpPr>
            <a:spLocks noGrp="1"/>
          </p:cNvSpPr>
          <p:nvPr>
            <p:ph type="pic" idx="27"/>
          </p:nvPr>
        </p:nvSpPr>
        <p:spPr>
          <a:xfrm flipH="1">
            <a:off x="-1441450" y="4419010"/>
            <a:ext cx="5623200" cy="562203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3703388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0336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rawing 47">
            <a:extLst>
              <a:ext uri="{FF2B5EF4-FFF2-40B4-BE49-F238E27FC236}">
                <a16:creationId xmlns:a16="http://schemas.microsoft.com/office/drawing/2014/main" id="{821A7FC5-3234-4E31-9778-2E5939A421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7148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7">
            <a:extLst>
              <a:ext uri="{FF2B5EF4-FFF2-40B4-BE49-F238E27FC236}">
                <a16:creationId xmlns:a16="http://schemas.microsoft.com/office/drawing/2014/main" id="{5F2E30F2-473B-41CF-8572-EE16E1682F90}"/>
              </a:ext>
            </a:extLst>
          </p:cNvPr>
          <p:cNvSpPr>
            <a:spLocks noGrp="1"/>
          </p:cNvSpPr>
          <p:nvPr>
            <p:ph type="pic" idx="28"/>
          </p:nvPr>
        </p:nvSpPr>
        <p:spPr>
          <a:xfrm>
            <a:off x="878704" y="2689158"/>
            <a:ext cx="2232000" cy="2178562"/>
          </a:xfrm>
          <a:prstGeom prst="roundRect">
            <a:avLst>
              <a:gd name="adj" fmla="val 3752"/>
            </a:avLst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" name="Shape 17">
            <a:extLst>
              <a:ext uri="{FF2B5EF4-FFF2-40B4-BE49-F238E27FC236}">
                <a16:creationId xmlns:a16="http://schemas.microsoft.com/office/drawing/2014/main" id="{2C095F7E-9893-4372-8202-F7AD852561EE}"/>
              </a:ext>
            </a:extLst>
          </p:cNvPr>
          <p:cNvSpPr>
            <a:spLocks noGrp="1"/>
          </p:cNvSpPr>
          <p:nvPr>
            <p:ph type="pic" idx="33"/>
          </p:nvPr>
        </p:nvSpPr>
        <p:spPr>
          <a:xfrm>
            <a:off x="3370329" y="2689158"/>
            <a:ext cx="2232000" cy="2178562"/>
          </a:xfrm>
          <a:prstGeom prst="roundRect">
            <a:avLst>
              <a:gd name="adj" fmla="val 3752"/>
            </a:avLst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Shape 17">
            <a:extLst>
              <a:ext uri="{FF2B5EF4-FFF2-40B4-BE49-F238E27FC236}">
                <a16:creationId xmlns:a16="http://schemas.microsoft.com/office/drawing/2014/main" id="{B0FEF56E-46B8-4B32-960E-E3770C65C408}"/>
              </a:ext>
            </a:extLst>
          </p:cNvPr>
          <p:cNvSpPr>
            <a:spLocks noGrp="1"/>
          </p:cNvSpPr>
          <p:nvPr>
            <p:ph type="pic" idx="34"/>
          </p:nvPr>
        </p:nvSpPr>
        <p:spPr>
          <a:xfrm>
            <a:off x="5871482" y="2689158"/>
            <a:ext cx="2232000" cy="2178562"/>
          </a:xfrm>
          <a:prstGeom prst="roundRect">
            <a:avLst>
              <a:gd name="adj" fmla="val 3752"/>
            </a:avLst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65460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17">
            <a:extLst>
              <a:ext uri="{FF2B5EF4-FFF2-40B4-BE49-F238E27FC236}">
                <a16:creationId xmlns:a16="http://schemas.microsoft.com/office/drawing/2014/main" id="{2F693B49-5FAB-4335-8157-378FC96B5901}"/>
              </a:ext>
            </a:extLst>
          </p:cNvPr>
          <p:cNvSpPr>
            <a:spLocks noGrp="1"/>
          </p:cNvSpPr>
          <p:nvPr>
            <p:ph type="pic" idx="30"/>
          </p:nvPr>
        </p:nvSpPr>
        <p:spPr>
          <a:xfrm>
            <a:off x="4383007" y="2242367"/>
            <a:ext cx="3168000" cy="3167264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9" name="Shape 17">
            <a:extLst>
              <a:ext uri="{FF2B5EF4-FFF2-40B4-BE49-F238E27FC236}">
                <a16:creationId xmlns:a16="http://schemas.microsoft.com/office/drawing/2014/main" id="{AA686242-0BC0-4185-BA88-1EAF68CF3467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8334450" y="2242367"/>
            <a:ext cx="3168000" cy="3168000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5364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7">
            <a:extLst>
              <a:ext uri="{FF2B5EF4-FFF2-40B4-BE49-F238E27FC236}">
                <a16:creationId xmlns:a16="http://schemas.microsoft.com/office/drawing/2014/main" id="{CC507192-54D6-4C46-8C5E-77A7671BBC55}"/>
              </a:ext>
            </a:extLst>
          </p:cNvPr>
          <p:cNvSpPr>
            <a:spLocks noGrp="1"/>
          </p:cNvSpPr>
          <p:nvPr>
            <p:ph type="pic" idx="31"/>
          </p:nvPr>
        </p:nvSpPr>
        <p:spPr>
          <a:xfrm>
            <a:off x="7549728" y="514392"/>
            <a:ext cx="3343043" cy="3341406"/>
          </a:xfrm>
          <a:prstGeom prst="ellipse">
            <a:avLst/>
          </a:prstGeom>
          <a:noFill/>
          <a:ln>
            <a:noFill/>
          </a:ln>
          <a:effectLst/>
        </p:spPr>
        <p:txBody>
          <a:bodyPr wrap="square" lIns="91425" tIns="91425" rIns="91425" bIns="91425" anchor="t" anchorCtr="0"/>
          <a:lstStyle>
            <a:lvl1pPr marL="10160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0712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84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rawing 12">
            <a:extLst>
              <a:ext uri="{FF2B5EF4-FFF2-40B4-BE49-F238E27FC236}">
                <a16:creationId xmlns:a16="http://schemas.microsoft.com/office/drawing/2014/main" id="{5933E88C-4AFB-4125-8035-3DE2D5CD92BF}"/>
              </a:ext>
            </a:extLst>
          </p:cNvPr>
          <p:cNvSpPr>
            <a:spLocks noGrp="1"/>
          </p:cNvSpPr>
          <p:nvPr>
            <p:ph type="pic" idx="32"/>
          </p:nvPr>
        </p:nvSpPr>
        <p:spPr>
          <a:xfrm>
            <a:off x="7765943" y="1884314"/>
            <a:ext cx="6696000" cy="6696000"/>
          </a:xfrm>
          <a:prstGeom prst="ellipse">
            <a:avLst/>
          </a:prstGeom>
        </p:spPr>
      </p:sp>
    </p:spTree>
    <p:extLst>
      <p:ext uri="{BB962C8B-B14F-4D97-AF65-F5344CB8AC3E}">
        <p14:creationId xmlns:p14="http://schemas.microsoft.com/office/powerpoint/2010/main" val="2452514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rawing 12">
            <a:extLst>
              <a:ext uri="{FF2B5EF4-FFF2-40B4-BE49-F238E27FC236}">
                <a16:creationId xmlns:a16="http://schemas.microsoft.com/office/drawing/2014/main" id="{0411A428-FD4D-450B-B212-745851C3C9F4}"/>
              </a:ext>
            </a:extLst>
          </p:cNvPr>
          <p:cNvSpPr>
            <a:spLocks noGrp="1"/>
          </p:cNvSpPr>
          <p:nvPr>
            <p:ph type="pic" idx="27"/>
          </p:nvPr>
        </p:nvSpPr>
        <p:spPr>
          <a:xfrm flipH="1">
            <a:off x="-342900" y="4419010"/>
            <a:ext cx="5302800" cy="2772365"/>
          </a:xfrm>
          <a:prstGeom prst="roundRect">
            <a:avLst>
              <a:gd name="adj" fmla="val 7012"/>
            </a:avLst>
          </a:prstGeom>
        </p:spPr>
      </p:sp>
    </p:spTree>
    <p:extLst>
      <p:ext uri="{BB962C8B-B14F-4D97-AF65-F5344CB8AC3E}">
        <p14:creationId xmlns:p14="http://schemas.microsoft.com/office/powerpoint/2010/main" val="2895602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rawing 12">
            <a:extLst>
              <a:ext uri="{FF2B5EF4-FFF2-40B4-BE49-F238E27FC236}">
                <a16:creationId xmlns:a16="http://schemas.microsoft.com/office/drawing/2014/main" id="{97960328-8AD1-4D4B-B807-F755D9216553}"/>
              </a:ext>
            </a:extLst>
          </p:cNvPr>
          <p:cNvSpPr>
            <a:spLocks noGrp="1"/>
          </p:cNvSpPr>
          <p:nvPr>
            <p:ph type="pic" idx="27"/>
          </p:nvPr>
        </p:nvSpPr>
        <p:spPr>
          <a:xfrm>
            <a:off x="4625268" y="1206773"/>
            <a:ext cx="8529643" cy="7491218"/>
          </a:xfrm>
          <a:prstGeom prst="roundRect">
            <a:avLst>
              <a:gd name="adj" fmla="val 8261"/>
            </a:avLst>
          </a:prstGeom>
        </p:spPr>
      </p:sp>
    </p:spTree>
    <p:extLst>
      <p:ext uri="{BB962C8B-B14F-4D97-AF65-F5344CB8AC3E}">
        <p14:creationId xmlns:p14="http://schemas.microsoft.com/office/powerpoint/2010/main" val="379413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Drawing 216" descr="Picture looks like as Drawing&#10;&#10;">
            <a:extLst>
              <a:ext uri="{FF2B5EF4-FFF2-40B4-BE49-F238E27FC236}">
                <a16:creationId xmlns:a16="http://schemas.microsoft.com/office/drawing/2014/main" id="{E291258D-D95E-4689-89C2-FB36B57368DF}"/>
              </a:ext>
            </a:extLst>
          </p:cNvPr>
          <p:cNvPicPr>
            <a:picLocks noChangeAspect="1"/>
          </p:cNvPicPr>
          <p:nvPr userDrawn="1"/>
        </p:nvPicPr>
        <p:blipFill>
          <a:blip r:embed="rId23"/>
          <a:stretch>
            <a:fillRect/>
          </a:stretch>
        </p:blipFill>
        <p:spPr>
          <a:xfrm>
            <a:off x="10882678" y="205756"/>
            <a:ext cx="1116000" cy="1116000"/>
          </a:xfrm>
          <a:prstGeom prst="rect">
            <a:avLst/>
          </a:prstGeom>
        </p:spPr>
      </p:pic>
      <p:sp>
        <p:nvSpPr>
          <p:cNvPr id="10" name="Slide number 3">
            <a:extLst>
              <a:ext uri="{FF2B5EF4-FFF2-40B4-BE49-F238E27FC236}">
                <a16:creationId xmlns:a16="http://schemas.microsoft.com/office/drawing/2014/main" id="{13AC9798-6961-496F-9D8B-518B2924EABE}"/>
              </a:ext>
            </a:extLst>
          </p:cNvPr>
          <p:cNvSpPr txBox="1">
            <a:spLocks/>
          </p:cNvSpPr>
          <p:nvPr userDrawn="1"/>
        </p:nvSpPr>
        <p:spPr>
          <a:xfrm>
            <a:off x="-1" y="6105041"/>
            <a:ext cx="865623" cy="8103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1828434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DD9DF8A-11FB-42E2-9D3E-39F73A4C9740}" type="slidenum">
              <a:rPr lang="en-US" sz="1200" smtClean="0">
                <a:ln>
                  <a:noFill/>
                </a:ln>
                <a:solidFill>
                  <a:schemeClr val="accent2"/>
                </a:solidFill>
              </a:rPr>
              <a:pPr algn="ctr"/>
              <a:t>‹#›</a:t>
            </a:fld>
            <a:endParaRPr lang="en-US" sz="3200" dirty="0">
              <a:ln>
                <a:noFill/>
              </a:ln>
              <a:solidFill>
                <a:schemeClr val="accent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73158A-66E8-4587-BB3C-BCB009EB92DD}"/>
              </a:ext>
            </a:extLst>
          </p:cNvPr>
          <p:cNvSpPr/>
          <p:nvPr userDrawn="1"/>
        </p:nvSpPr>
        <p:spPr>
          <a:xfrm>
            <a:off x="10384777" y="6371721"/>
            <a:ext cx="14542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accent2"/>
                </a:solidFill>
              </a:rPr>
              <a:t>www.yoursite.com</a:t>
            </a:r>
          </a:p>
        </p:txBody>
      </p:sp>
    </p:spTree>
    <p:extLst>
      <p:ext uri="{BB962C8B-B14F-4D97-AF65-F5344CB8AC3E}">
        <p14:creationId xmlns:p14="http://schemas.microsoft.com/office/powerpoint/2010/main" val="89441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8" r:id="rId2"/>
    <p:sldLayoutId id="2147483673" r:id="rId3"/>
    <p:sldLayoutId id="2147483665" r:id="rId4"/>
    <p:sldLayoutId id="2147483686" r:id="rId5"/>
    <p:sldLayoutId id="2147483692" r:id="rId6"/>
    <p:sldLayoutId id="2147483674" r:id="rId7"/>
    <p:sldLayoutId id="2147483670" r:id="rId8"/>
    <p:sldLayoutId id="2147483695" r:id="rId9"/>
    <p:sldLayoutId id="2147483675" r:id="rId10"/>
    <p:sldLayoutId id="2147483664" r:id="rId11"/>
    <p:sldLayoutId id="2147483671" r:id="rId12"/>
    <p:sldLayoutId id="2147483662" r:id="rId13"/>
    <p:sldLayoutId id="2147483663" r:id="rId14"/>
    <p:sldLayoutId id="2147483666" r:id="rId15"/>
    <p:sldLayoutId id="2147483667" r:id="rId16"/>
    <p:sldLayoutId id="2147483672" r:id="rId17"/>
    <p:sldLayoutId id="2147483668" r:id="rId18"/>
    <p:sldLayoutId id="2147483669" r:id="rId19"/>
    <p:sldLayoutId id="2147483694" r:id="rId20"/>
    <p:sldLayoutId id="2147483690" r:id="rId21"/>
  </p:sldLayoutIdLst>
  <p:hf hdr="0" ftr="0" dt="0"/>
  <p:txStyles>
    <p:titleStyle>
      <a:lvl1pPr algn="l" defTabSz="91417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3">
            <a:extLst>
              <a:ext uri="{FF2B5EF4-FFF2-40B4-BE49-F238E27FC236}">
                <a16:creationId xmlns:a16="http://schemas.microsoft.com/office/drawing/2014/main" id="{0988DD89-826B-4059-9C57-921C7088E6CD}"/>
              </a:ext>
            </a:extLst>
          </p:cNvPr>
          <p:cNvSpPr txBox="1">
            <a:spLocks/>
          </p:cNvSpPr>
          <p:nvPr userDrawn="1"/>
        </p:nvSpPr>
        <p:spPr>
          <a:xfrm>
            <a:off x="-1" y="6105041"/>
            <a:ext cx="865623" cy="8103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1828434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DD9DF8A-11FB-42E2-9D3E-39F73A4C9740}" type="slidenum">
              <a:rPr lang="en-US" sz="1200" smtClean="0">
                <a:ln>
                  <a:noFill/>
                </a:ln>
                <a:solidFill>
                  <a:schemeClr val="bg2"/>
                </a:solidFill>
              </a:rPr>
              <a:pPr algn="ctr"/>
              <a:t>‹#›</a:t>
            </a:fld>
            <a:endParaRPr lang="en-US" sz="3200" dirty="0">
              <a:ln>
                <a:noFill/>
              </a:ln>
              <a:solidFill>
                <a:schemeClr val="bg2"/>
              </a:solidFill>
            </a:endParaRPr>
          </a:p>
        </p:txBody>
      </p:sp>
      <p:pic>
        <p:nvPicPr>
          <p:cNvPr id="15" name="Drawing 14" descr="Picture looks like as Man&#10;&#10;">
            <a:extLst>
              <a:ext uri="{FF2B5EF4-FFF2-40B4-BE49-F238E27FC236}">
                <a16:creationId xmlns:a16="http://schemas.microsoft.com/office/drawing/2014/main" id="{40D65BFA-3E12-4187-9D09-11BF898BFE8C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0882678" y="205756"/>
            <a:ext cx="1116000" cy="1116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D23F3A6-4875-47AA-B214-0D1530E9BA77}"/>
              </a:ext>
            </a:extLst>
          </p:cNvPr>
          <p:cNvSpPr/>
          <p:nvPr userDrawn="1"/>
        </p:nvSpPr>
        <p:spPr>
          <a:xfrm>
            <a:off x="10384777" y="6371721"/>
            <a:ext cx="14542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www.yoursite.com</a:t>
            </a:r>
          </a:p>
        </p:txBody>
      </p:sp>
    </p:spTree>
    <p:extLst>
      <p:ext uri="{BB962C8B-B14F-4D97-AF65-F5344CB8AC3E}">
        <p14:creationId xmlns:p14="http://schemas.microsoft.com/office/powerpoint/2010/main" val="9598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688" r:id="rId2"/>
    <p:sldLayoutId id="2147483699" r:id="rId3"/>
    <p:sldLayoutId id="2147483685" r:id="rId4"/>
    <p:sldLayoutId id="2147483691" r:id="rId5"/>
    <p:sldLayoutId id="2147483689" r:id="rId6"/>
    <p:sldLayoutId id="2147483678" r:id="rId7"/>
    <p:sldLayoutId id="2147483677" r:id="rId8"/>
    <p:sldLayoutId id="2147483696" r:id="rId9"/>
    <p:sldLayoutId id="2147483697" r:id="rId10"/>
    <p:sldLayoutId id="2147483687" r:id="rId11"/>
    <p:sldLayoutId id="2147483679" r:id="rId12"/>
    <p:sldLayoutId id="2147483681" r:id="rId13"/>
    <p:sldLayoutId id="2147483682" r:id="rId14"/>
    <p:sldLayoutId id="2147483683" r:id="rId15"/>
    <p:sldLayoutId id="2147483700" r:id="rId16"/>
    <p:sldLayoutId id="214748368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jpg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7C0FC72B-58A7-4F58-B79D-7EF4C86E3198}"/>
              </a:ext>
            </a:extLst>
          </p:cNvPr>
          <p:cNvSpPr/>
          <p:nvPr/>
        </p:nvSpPr>
        <p:spPr>
          <a:xfrm>
            <a:off x="493056" y="3945516"/>
            <a:ext cx="5652693" cy="972000"/>
          </a:xfrm>
          <a:prstGeom prst="roundRect">
            <a:avLst>
              <a:gd name="adj" fmla="val 50000"/>
            </a:avLst>
          </a:prstGeom>
          <a:solidFill>
            <a:schemeClr val="bg1">
              <a:alpha val="30000"/>
            </a:schemeClr>
          </a:solidFill>
          <a:ln w="1905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5" name="Group 664">
            <a:extLst>
              <a:ext uri="{FF2B5EF4-FFF2-40B4-BE49-F238E27FC236}">
                <a16:creationId xmlns:a16="http://schemas.microsoft.com/office/drawing/2014/main" id="{7B307E3D-DD45-406F-B592-1E81FAA56AA0}"/>
              </a:ext>
            </a:extLst>
          </p:cNvPr>
          <p:cNvGrpSpPr/>
          <p:nvPr/>
        </p:nvGrpSpPr>
        <p:grpSpPr>
          <a:xfrm>
            <a:off x="3113380" y="302547"/>
            <a:ext cx="8528258" cy="6622106"/>
            <a:chOff x="2875035" y="302547"/>
            <a:chExt cx="8528258" cy="6622106"/>
          </a:xfrm>
        </p:grpSpPr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66F6E33F-94DD-434E-ABBC-346F59E7D5D1}"/>
                </a:ext>
              </a:extLst>
            </p:cNvPr>
            <p:cNvSpPr/>
            <p:nvPr/>
          </p:nvSpPr>
          <p:spPr>
            <a:xfrm>
              <a:off x="2875035" y="302547"/>
              <a:ext cx="8528258" cy="6622106"/>
            </a:xfrm>
            <a:custGeom>
              <a:avLst/>
              <a:gdLst>
                <a:gd name="connsiteX0" fmla="*/ 3046065 w 3500321"/>
                <a:gd name="connsiteY0" fmla="*/ 2717965 h 2717964"/>
                <a:gd name="connsiteX1" fmla="*/ 3436590 w 3500321"/>
                <a:gd name="connsiteY1" fmla="*/ 2329345 h 2717964"/>
                <a:gd name="connsiteX2" fmla="*/ 3484215 w 3500321"/>
                <a:gd name="connsiteY2" fmla="*/ 1796897 h 2717964"/>
                <a:gd name="connsiteX3" fmla="*/ 3315623 w 3500321"/>
                <a:gd name="connsiteY3" fmla="*/ 1378750 h 2717964"/>
                <a:gd name="connsiteX4" fmla="*/ 2946052 w 3500321"/>
                <a:gd name="connsiteY4" fmla="*/ 898690 h 2717964"/>
                <a:gd name="connsiteX5" fmla="*/ 2980343 w 3500321"/>
                <a:gd name="connsiteY5" fmla="*/ 382435 h 2717964"/>
                <a:gd name="connsiteX6" fmla="*/ 2627918 w 3500321"/>
                <a:gd name="connsiteY6" fmla="*/ 109067 h 2717964"/>
                <a:gd name="connsiteX7" fmla="*/ 2241203 w 3500321"/>
                <a:gd name="connsiteY7" fmla="*/ 30962 h 2717964"/>
                <a:gd name="connsiteX8" fmla="*/ 2054513 w 3500321"/>
                <a:gd name="connsiteY8" fmla="*/ 12865 h 2717964"/>
                <a:gd name="connsiteX9" fmla="*/ 573375 w 3500321"/>
                <a:gd name="connsiteY9" fmla="*/ 245275 h 2717964"/>
                <a:gd name="connsiteX10" fmla="*/ 227617 w 3500321"/>
                <a:gd name="connsiteY10" fmla="*/ 482447 h 2717964"/>
                <a:gd name="connsiteX11" fmla="*/ 56167 w 3500321"/>
                <a:gd name="connsiteY11" fmla="*/ 844397 h 2717964"/>
                <a:gd name="connsiteX12" fmla="*/ 195232 w 3500321"/>
                <a:gd name="connsiteY12" fmla="*/ 1200632 h 2717964"/>
                <a:gd name="connsiteX13" fmla="*/ 393352 w 3500321"/>
                <a:gd name="connsiteY13" fmla="*/ 1495907 h 2717964"/>
                <a:gd name="connsiteX14" fmla="*/ 223807 w 3500321"/>
                <a:gd name="connsiteY14" fmla="*/ 1880717 h 2717964"/>
                <a:gd name="connsiteX15" fmla="*/ 922 w 3500321"/>
                <a:gd name="connsiteY15" fmla="*/ 2246477 h 2717964"/>
                <a:gd name="connsiteX16" fmla="*/ 178087 w 3500321"/>
                <a:gd name="connsiteY16" fmla="*/ 2580805 h 2717964"/>
                <a:gd name="connsiteX17" fmla="*/ 546705 w 3500321"/>
                <a:gd name="connsiteY17" fmla="*/ 2716060 h 2717964"/>
                <a:gd name="connsiteX18" fmla="*/ 3046065 w 3500321"/>
                <a:gd name="connsiteY18" fmla="*/ 2716060 h 271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00321" h="2717964">
                  <a:moveTo>
                    <a:pt x="3046065" y="2717965"/>
                  </a:moveTo>
                  <a:cubicBezTo>
                    <a:pt x="3222277" y="2677960"/>
                    <a:pt x="3365152" y="2495080"/>
                    <a:pt x="3436590" y="2329345"/>
                  </a:cubicBezTo>
                  <a:cubicBezTo>
                    <a:pt x="3507075" y="2162658"/>
                    <a:pt x="3512790" y="1975015"/>
                    <a:pt x="3484215" y="1796897"/>
                  </a:cubicBezTo>
                  <a:cubicBezTo>
                    <a:pt x="3459450" y="1647355"/>
                    <a:pt x="3409920" y="1497812"/>
                    <a:pt x="3315623" y="1378750"/>
                  </a:cubicBezTo>
                  <a:cubicBezTo>
                    <a:pt x="3188940" y="1216825"/>
                    <a:pt x="2979390" y="1100620"/>
                    <a:pt x="2946052" y="898690"/>
                  </a:cubicBezTo>
                  <a:cubicBezTo>
                    <a:pt x="2917477" y="727240"/>
                    <a:pt x="3031777" y="549122"/>
                    <a:pt x="2980343" y="382435"/>
                  </a:cubicBezTo>
                  <a:cubicBezTo>
                    <a:pt x="2934623" y="234797"/>
                    <a:pt x="2776508" y="154787"/>
                    <a:pt x="2627918" y="109067"/>
                  </a:cubicBezTo>
                  <a:cubicBezTo>
                    <a:pt x="2502188" y="70015"/>
                    <a:pt x="2371695" y="44297"/>
                    <a:pt x="2241203" y="30962"/>
                  </a:cubicBezTo>
                  <a:cubicBezTo>
                    <a:pt x="2241203" y="30962"/>
                    <a:pt x="2160240" y="23342"/>
                    <a:pt x="2054513" y="12865"/>
                  </a:cubicBezTo>
                  <a:cubicBezTo>
                    <a:pt x="1463010" y="-33808"/>
                    <a:pt x="1011525" y="47155"/>
                    <a:pt x="573375" y="245275"/>
                  </a:cubicBezTo>
                  <a:cubicBezTo>
                    <a:pt x="448597" y="301472"/>
                    <a:pt x="326677" y="387197"/>
                    <a:pt x="227617" y="482447"/>
                  </a:cubicBezTo>
                  <a:cubicBezTo>
                    <a:pt x="129510" y="577697"/>
                    <a:pt x="58072" y="707237"/>
                    <a:pt x="56167" y="844397"/>
                  </a:cubicBezTo>
                  <a:cubicBezTo>
                    <a:pt x="54262" y="974890"/>
                    <a:pt x="113317" y="1099667"/>
                    <a:pt x="195232" y="1200632"/>
                  </a:cubicBezTo>
                  <a:cubicBezTo>
                    <a:pt x="271432" y="1293977"/>
                    <a:pt x="370493" y="1378750"/>
                    <a:pt x="393352" y="1495907"/>
                  </a:cubicBezTo>
                  <a:cubicBezTo>
                    <a:pt x="420022" y="1638782"/>
                    <a:pt x="321915" y="1774037"/>
                    <a:pt x="223807" y="1880717"/>
                  </a:cubicBezTo>
                  <a:cubicBezTo>
                    <a:pt x="124747" y="1987397"/>
                    <a:pt x="12352" y="2101697"/>
                    <a:pt x="922" y="2246477"/>
                  </a:cubicBezTo>
                  <a:cubicBezTo>
                    <a:pt x="-9555" y="2377922"/>
                    <a:pt x="70455" y="2504605"/>
                    <a:pt x="178087" y="2580805"/>
                  </a:cubicBezTo>
                  <a:cubicBezTo>
                    <a:pt x="285720" y="2657005"/>
                    <a:pt x="417165" y="2692248"/>
                    <a:pt x="546705" y="2716060"/>
                  </a:cubicBezTo>
                  <a:lnTo>
                    <a:pt x="3046065" y="2716060"/>
                  </a:lnTo>
                  <a:close/>
                </a:path>
              </a:pathLst>
            </a:custGeom>
            <a:solidFill>
              <a:schemeClr val="accent3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73B233F2-A18B-47C6-8253-EF82B7B83FF9}"/>
                </a:ext>
              </a:extLst>
            </p:cNvPr>
            <p:cNvSpPr/>
            <p:nvPr/>
          </p:nvSpPr>
          <p:spPr>
            <a:xfrm>
              <a:off x="2877355" y="1489596"/>
              <a:ext cx="8525446" cy="5430418"/>
            </a:xfrm>
            <a:custGeom>
              <a:avLst/>
              <a:gdLst>
                <a:gd name="connsiteX0" fmla="*/ 3482310 w 3499167"/>
                <a:gd name="connsiteY0" fmla="*/ 1309688 h 2228850"/>
                <a:gd name="connsiteX1" fmla="*/ 3468023 w 3499167"/>
                <a:gd name="connsiteY1" fmla="*/ 1237298 h 2228850"/>
                <a:gd name="connsiteX2" fmla="*/ 3468023 w 3499167"/>
                <a:gd name="connsiteY2" fmla="*/ 1237298 h 2228850"/>
                <a:gd name="connsiteX3" fmla="*/ 3463260 w 3499167"/>
                <a:gd name="connsiteY3" fmla="*/ 1215390 h 2228850"/>
                <a:gd name="connsiteX4" fmla="*/ 3463260 w 3499167"/>
                <a:gd name="connsiteY4" fmla="*/ 1214438 h 2228850"/>
                <a:gd name="connsiteX5" fmla="*/ 3451830 w 3499167"/>
                <a:gd name="connsiteY5" fmla="*/ 1171575 h 2228850"/>
                <a:gd name="connsiteX6" fmla="*/ 3451830 w 3499167"/>
                <a:gd name="connsiteY6" fmla="*/ 1170623 h 2228850"/>
                <a:gd name="connsiteX7" fmla="*/ 3446115 w 3499167"/>
                <a:gd name="connsiteY7" fmla="*/ 1149667 h 2228850"/>
                <a:gd name="connsiteX8" fmla="*/ 3445162 w 3499167"/>
                <a:gd name="connsiteY8" fmla="*/ 1147763 h 2228850"/>
                <a:gd name="connsiteX9" fmla="*/ 3438495 w 3499167"/>
                <a:gd name="connsiteY9" fmla="*/ 1127760 h 2228850"/>
                <a:gd name="connsiteX10" fmla="*/ 3438495 w 3499167"/>
                <a:gd name="connsiteY10" fmla="*/ 1126808 h 2228850"/>
                <a:gd name="connsiteX11" fmla="*/ 3430875 w 3499167"/>
                <a:gd name="connsiteY11" fmla="*/ 1104900 h 2228850"/>
                <a:gd name="connsiteX12" fmla="*/ 3430875 w 3499167"/>
                <a:gd name="connsiteY12" fmla="*/ 1104900 h 2228850"/>
                <a:gd name="connsiteX13" fmla="*/ 3423255 w 3499167"/>
                <a:gd name="connsiteY13" fmla="*/ 1084898 h 2228850"/>
                <a:gd name="connsiteX14" fmla="*/ 3218468 w 3499167"/>
                <a:gd name="connsiteY14" fmla="*/ 1084898 h 2228850"/>
                <a:gd name="connsiteX15" fmla="*/ 3218468 w 3499167"/>
                <a:gd name="connsiteY15" fmla="*/ 787717 h 2228850"/>
                <a:gd name="connsiteX16" fmla="*/ 2991773 w 3499167"/>
                <a:gd name="connsiteY16" fmla="*/ 538162 h 2228850"/>
                <a:gd name="connsiteX17" fmla="*/ 2902237 w 3499167"/>
                <a:gd name="connsiteY17" fmla="*/ 538162 h 2228850"/>
                <a:gd name="connsiteX18" fmla="*/ 2902237 w 3499167"/>
                <a:gd name="connsiteY18" fmla="*/ 831533 h 2228850"/>
                <a:gd name="connsiteX19" fmla="*/ 2808893 w 3499167"/>
                <a:gd name="connsiteY19" fmla="*/ 831533 h 2228850"/>
                <a:gd name="connsiteX20" fmla="*/ 2808893 w 3499167"/>
                <a:gd name="connsiteY20" fmla="*/ 699135 h 2228850"/>
                <a:gd name="connsiteX21" fmla="*/ 2509808 w 3499167"/>
                <a:gd name="connsiteY21" fmla="*/ 699135 h 2228850"/>
                <a:gd name="connsiteX22" fmla="*/ 2509808 w 3499167"/>
                <a:gd name="connsiteY22" fmla="*/ 508635 h 2228850"/>
                <a:gd name="connsiteX23" fmla="*/ 2427893 w 3499167"/>
                <a:gd name="connsiteY23" fmla="*/ 508635 h 2228850"/>
                <a:gd name="connsiteX24" fmla="*/ 2427893 w 3499167"/>
                <a:gd name="connsiteY24" fmla="*/ 399097 h 2228850"/>
                <a:gd name="connsiteX25" fmla="*/ 2347883 w 3499167"/>
                <a:gd name="connsiteY25" fmla="*/ 399097 h 2228850"/>
                <a:gd name="connsiteX26" fmla="*/ 2347883 w 3499167"/>
                <a:gd name="connsiteY26" fmla="*/ 507683 h 2228850"/>
                <a:gd name="connsiteX27" fmla="*/ 2265968 w 3499167"/>
                <a:gd name="connsiteY27" fmla="*/ 507683 h 2228850"/>
                <a:gd name="connsiteX28" fmla="*/ 2265968 w 3499167"/>
                <a:gd name="connsiteY28" fmla="*/ 786765 h 2228850"/>
                <a:gd name="connsiteX29" fmla="*/ 2366933 w 3499167"/>
                <a:gd name="connsiteY29" fmla="*/ 786765 h 2228850"/>
                <a:gd name="connsiteX30" fmla="*/ 2366933 w 3499167"/>
                <a:gd name="connsiteY30" fmla="*/ 977265 h 2228850"/>
                <a:gd name="connsiteX31" fmla="*/ 1980218 w 3499167"/>
                <a:gd name="connsiteY31" fmla="*/ 977265 h 2228850"/>
                <a:gd name="connsiteX32" fmla="*/ 1980218 w 3499167"/>
                <a:gd name="connsiteY32" fmla="*/ 698183 h 2228850"/>
                <a:gd name="connsiteX33" fmla="*/ 1252508 w 3499167"/>
                <a:gd name="connsiteY33" fmla="*/ 698183 h 2228850"/>
                <a:gd name="connsiteX34" fmla="*/ 1252508 w 3499167"/>
                <a:gd name="connsiteY34" fmla="*/ 253365 h 2228850"/>
                <a:gd name="connsiteX35" fmla="*/ 1153448 w 3499167"/>
                <a:gd name="connsiteY35" fmla="*/ 253365 h 2228850"/>
                <a:gd name="connsiteX36" fmla="*/ 1153448 w 3499167"/>
                <a:gd name="connsiteY36" fmla="*/ 155258 h 2228850"/>
                <a:gd name="connsiteX37" fmla="*/ 1130588 w 3499167"/>
                <a:gd name="connsiteY37" fmla="*/ 155258 h 2228850"/>
                <a:gd name="connsiteX38" fmla="*/ 1124873 w 3499167"/>
                <a:gd name="connsiteY38" fmla="*/ 155258 h 2228850"/>
                <a:gd name="connsiteX39" fmla="*/ 1124873 w 3499167"/>
                <a:gd name="connsiteY39" fmla="*/ 89535 h 2228850"/>
                <a:gd name="connsiteX40" fmla="*/ 1102013 w 3499167"/>
                <a:gd name="connsiteY40" fmla="*/ 89535 h 2228850"/>
                <a:gd name="connsiteX41" fmla="*/ 1102013 w 3499167"/>
                <a:gd name="connsiteY41" fmla="*/ 0 h 2228850"/>
                <a:gd name="connsiteX42" fmla="*/ 1084868 w 3499167"/>
                <a:gd name="connsiteY42" fmla="*/ 0 h 2228850"/>
                <a:gd name="connsiteX43" fmla="*/ 1084868 w 3499167"/>
                <a:gd name="connsiteY43" fmla="*/ 89535 h 2228850"/>
                <a:gd name="connsiteX44" fmla="*/ 1062008 w 3499167"/>
                <a:gd name="connsiteY44" fmla="*/ 89535 h 2228850"/>
                <a:gd name="connsiteX45" fmla="*/ 1062008 w 3499167"/>
                <a:gd name="connsiteY45" fmla="*/ 155258 h 2228850"/>
                <a:gd name="connsiteX46" fmla="*/ 1032480 w 3499167"/>
                <a:gd name="connsiteY46" fmla="*/ 155258 h 2228850"/>
                <a:gd name="connsiteX47" fmla="*/ 1032480 w 3499167"/>
                <a:gd name="connsiteY47" fmla="*/ 253365 h 2228850"/>
                <a:gd name="connsiteX48" fmla="*/ 1018193 w 3499167"/>
                <a:gd name="connsiteY48" fmla="*/ 253365 h 2228850"/>
                <a:gd name="connsiteX49" fmla="*/ 925800 w 3499167"/>
                <a:gd name="connsiteY49" fmla="*/ 253365 h 2228850"/>
                <a:gd name="connsiteX50" fmla="*/ 925800 w 3499167"/>
                <a:gd name="connsiteY50" fmla="*/ 847725 h 2228850"/>
                <a:gd name="connsiteX51" fmla="*/ 814357 w 3499167"/>
                <a:gd name="connsiteY51" fmla="*/ 847725 h 2228850"/>
                <a:gd name="connsiteX52" fmla="*/ 814357 w 3499167"/>
                <a:gd name="connsiteY52" fmla="*/ 669608 h 2228850"/>
                <a:gd name="connsiteX53" fmla="*/ 462885 w 3499167"/>
                <a:gd name="connsiteY53" fmla="*/ 669608 h 2228850"/>
                <a:gd name="connsiteX54" fmla="*/ 462885 w 3499167"/>
                <a:gd name="connsiteY54" fmla="*/ 305753 h 2228850"/>
                <a:gd name="connsiteX55" fmla="*/ 340965 w 3499167"/>
                <a:gd name="connsiteY55" fmla="*/ 305753 h 2228850"/>
                <a:gd name="connsiteX56" fmla="*/ 242857 w 3499167"/>
                <a:gd name="connsiteY56" fmla="*/ 305753 h 2228850"/>
                <a:gd name="connsiteX57" fmla="*/ 242857 w 3499167"/>
                <a:gd name="connsiteY57" fmla="*/ 564833 h 2228850"/>
                <a:gd name="connsiteX58" fmla="*/ 100935 w 3499167"/>
                <a:gd name="connsiteY58" fmla="*/ 564833 h 2228850"/>
                <a:gd name="connsiteX59" fmla="*/ 194280 w 3499167"/>
                <a:gd name="connsiteY59" fmla="*/ 714375 h 2228850"/>
                <a:gd name="connsiteX60" fmla="*/ 392400 w 3499167"/>
                <a:gd name="connsiteY60" fmla="*/ 1009650 h 2228850"/>
                <a:gd name="connsiteX61" fmla="*/ 393353 w 3499167"/>
                <a:gd name="connsiteY61" fmla="*/ 1103948 h 2228850"/>
                <a:gd name="connsiteX62" fmla="*/ 391447 w 3499167"/>
                <a:gd name="connsiteY62" fmla="*/ 1113473 h 2228850"/>
                <a:gd name="connsiteX63" fmla="*/ 391447 w 3499167"/>
                <a:gd name="connsiteY63" fmla="*/ 1113473 h 2228850"/>
                <a:gd name="connsiteX64" fmla="*/ 389542 w 3499167"/>
                <a:gd name="connsiteY64" fmla="*/ 1122998 h 2228850"/>
                <a:gd name="connsiteX65" fmla="*/ 389542 w 3499167"/>
                <a:gd name="connsiteY65" fmla="*/ 1123950 h 2228850"/>
                <a:gd name="connsiteX66" fmla="*/ 387637 w 3499167"/>
                <a:gd name="connsiteY66" fmla="*/ 1132523 h 2228850"/>
                <a:gd name="connsiteX67" fmla="*/ 386685 w 3499167"/>
                <a:gd name="connsiteY67" fmla="*/ 1134428 h 2228850"/>
                <a:gd name="connsiteX68" fmla="*/ 384780 w 3499167"/>
                <a:gd name="connsiteY68" fmla="*/ 1142048 h 2228850"/>
                <a:gd name="connsiteX69" fmla="*/ 384780 w 3499167"/>
                <a:gd name="connsiteY69" fmla="*/ 1143953 h 2228850"/>
                <a:gd name="connsiteX70" fmla="*/ 379065 w 3499167"/>
                <a:gd name="connsiteY70" fmla="*/ 1163003 h 2228850"/>
                <a:gd name="connsiteX71" fmla="*/ 378112 w 3499167"/>
                <a:gd name="connsiteY71" fmla="*/ 1164908 h 2228850"/>
                <a:gd name="connsiteX72" fmla="*/ 375255 w 3499167"/>
                <a:gd name="connsiteY72" fmla="*/ 1172528 h 2228850"/>
                <a:gd name="connsiteX73" fmla="*/ 374303 w 3499167"/>
                <a:gd name="connsiteY73" fmla="*/ 1174433 h 2228850"/>
                <a:gd name="connsiteX74" fmla="*/ 371445 w 3499167"/>
                <a:gd name="connsiteY74" fmla="*/ 1182053 h 2228850"/>
                <a:gd name="connsiteX75" fmla="*/ 370492 w 3499167"/>
                <a:gd name="connsiteY75" fmla="*/ 1183005 h 2228850"/>
                <a:gd name="connsiteX76" fmla="*/ 361920 w 3499167"/>
                <a:gd name="connsiteY76" fmla="*/ 1201103 h 2228850"/>
                <a:gd name="connsiteX77" fmla="*/ 360967 w 3499167"/>
                <a:gd name="connsiteY77" fmla="*/ 1203008 h 2228850"/>
                <a:gd name="connsiteX78" fmla="*/ 357157 w 3499167"/>
                <a:gd name="connsiteY78" fmla="*/ 1209675 h 2228850"/>
                <a:gd name="connsiteX79" fmla="*/ 356205 w 3499167"/>
                <a:gd name="connsiteY79" fmla="*/ 1211580 h 2228850"/>
                <a:gd name="connsiteX80" fmla="*/ 352395 w 3499167"/>
                <a:gd name="connsiteY80" fmla="*/ 1219200 h 2228850"/>
                <a:gd name="connsiteX81" fmla="*/ 352395 w 3499167"/>
                <a:gd name="connsiteY81" fmla="*/ 1220153 h 2228850"/>
                <a:gd name="connsiteX82" fmla="*/ 347632 w 3499167"/>
                <a:gd name="connsiteY82" fmla="*/ 1228725 h 2228850"/>
                <a:gd name="connsiteX83" fmla="*/ 346680 w 3499167"/>
                <a:gd name="connsiteY83" fmla="*/ 1230630 h 2228850"/>
                <a:gd name="connsiteX84" fmla="*/ 342870 w 3499167"/>
                <a:gd name="connsiteY84" fmla="*/ 1237298 h 2228850"/>
                <a:gd name="connsiteX85" fmla="*/ 341917 w 3499167"/>
                <a:gd name="connsiteY85" fmla="*/ 1240155 h 2228850"/>
                <a:gd name="connsiteX86" fmla="*/ 338107 w 3499167"/>
                <a:gd name="connsiteY86" fmla="*/ 1246823 h 2228850"/>
                <a:gd name="connsiteX87" fmla="*/ 337155 w 3499167"/>
                <a:gd name="connsiteY87" fmla="*/ 1248728 h 2228850"/>
                <a:gd name="connsiteX88" fmla="*/ 223807 w 3499167"/>
                <a:gd name="connsiteY88" fmla="*/ 1393508 h 2228850"/>
                <a:gd name="connsiteX89" fmla="*/ 922 w 3499167"/>
                <a:gd name="connsiteY89" fmla="*/ 1759267 h 2228850"/>
                <a:gd name="connsiteX90" fmla="*/ 178087 w 3499167"/>
                <a:gd name="connsiteY90" fmla="*/ 2093595 h 2228850"/>
                <a:gd name="connsiteX91" fmla="*/ 546705 w 3499167"/>
                <a:gd name="connsiteY91" fmla="*/ 2228850 h 2228850"/>
                <a:gd name="connsiteX92" fmla="*/ 3046065 w 3499167"/>
                <a:gd name="connsiteY92" fmla="*/ 2228850 h 2228850"/>
                <a:gd name="connsiteX93" fmla="*/ 3436590 w 3499167"/>
                <a:gd name="connsiteY93" fmla="*/ 1840230 h 2228850"/>
                <a:gd name="connsiteX94" fmla="*/ 3482310 w 3499167"/>
                <a:gd name="connsiteY94" fmla="*/ 1309688 h 2228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3499167" h="2228850">
                  <a:moveTo>
                    <a:pt x="3482310" y="1309688"/>
                  </a:moveTo>
                  <a:cubicBezTo>
                    <a:pt x="3478500" y="1285875"/>
                    <a:pt x="3473737" y="1261110"/>
                    <a:pt x="3468023" y="1237298"/>
                  </a:cubicBezTo>
                  <a:cubicBezTo>
                    <a:pt x="3468023" y="1237298"/>
                    <a:pt x="3468023" y="1237298"/>
                    <a:pt x="3468023" y="1237298"/>
                  </a:cubicBezTo>
                  <a:cubicBezTo>
                    <a:pt x="3466118" y="1229678"/>
                    <a:pt x="3465165" y="1223010"/>
                    <a:pt x="3463260" y="1215390"/>
                  </a:cubicBezTo>
                  <a:cubicBezTo>
                    <a:pt x="3463260" y="1215390"/>
                    <a:pt x="3463260" y="1215390"/>
                    <a:pt x="3463260" y="1214438"/>
                  </a:cubicBezTo>
                  <a:cubicBezTo>
                    <a:pt x="3459450" y="1200150"/>
                    <a:pt x="3455640" y="1185863"/>
                    <a:pt x="3451830" y="1171575"/>
                  </a:cubicBezTo>
                  <a:cubicBezTo>
                    <a:pt x="3451830" y="1171575"/>
                    <a:pt x="3451830" y="1170623"/>
                    <a:pt x="3451830" y="1170623"/>
                  </a:cubicBezTo>
                  <a:cubicBezTo>
                    <a:pt x="3449925" y="1163955"/>
                    <a:pt x="3448020" y="1157288"/>
                    <a:pt x="3446115" y="1149667"/>
                  </a:cubicBezTo>
                  <a:cubicBezTo>
                    <a:pt x="3446115" y="1148715"/>
                    <a:pt x="3446115" y="1148715"/>
                    <a:pt x="3445162" y="1147763"/>
                  </a:cubicBezTo>
                  <a:cubicBezTo>
                    <a:pt x="3443258" y="1141095"/>
                    <a:pt x="3440400" y="1134428"/>
                    <a:pt x="3438495" y="1127760"/>
                  </a:cubicBezTo>
                  <a:cubicBezTo>
                    <a:pt x="3438495" y="1127760"/>
                    <a:pt x="3438495" y="1126808"/>
                    <a:pt x="3438495" y="1126808"/>
                  </a:cubicBezTo>
                  <a:cubicBezTo>
                    <a:pt x="3435637" y="1119188"/>
                    <a:pt x="3433733" y="1112520"/>
                    <a:pt x="3430875" y="1104900"/>
                  </a:cubicBezTo>
                  <a:cubicBezTo>
                    <a:pt x="3430875" y="1104900"/>
                    <a:pt x="3430875" y="1104900"/>
                    <a:pt x="3430875" y="1104900"/>
                  </a:cubicBezTo>
                  <a:cubicBezTo>
                    <a:pt x="3428018" y="1098233"/>
                    <a:pt x="3426112" y="1091565"/>
                    <a:pt x="3423255" y="1084898"/>
                  </a:cubicBezTo>
                  <a:lnTo>
                    <a:pt x="3218468" y="1084898"/>
                  </a:lnTo>
                  <a:lnTo>
                    <a:pt x="3218468" y="787717"/>
                  </a:lnTo>
                  <a:cubicBezTo>
                    <a:pt x="3136553" y="706755"/>
                    <a:pt x="3047018" y="631508"/>
                    <a:pt x="2991773" y="538162"/>
                  </a:cubicBezTo>
                  <a:lnTo>
                    <a:pt x="2902237" y="538162"/>
                  </a:lnTo>
                  <a:lnTo>
                    <a:pt x="2902237" y="831533"/>
                  </a:lnTo>
                  <a:lnTo>
                    <a:pt x="2808893" y="831533"/>
                  </a:lnTo>
                  <a:lnTo>
                    <a:pt x="2808893" y="699135"/>
                  </a:lnTo>
                  <a:lnTo>
                    <a:pt x="2509808" y="699135"/>
                  </a:lnTo>
                  <a:lnTo>
                    <a:pt x="2509808" y="508635"/>
                  </a:lnTo>
                  <a:lnTo>
                    <a:pt x="2427893" y="508635"/>
                  </a:lnTo>
                  <a:lnTo>
                    <a:pt x="2427893" y="399097"/>
                  </a:lnTo>
                  <a:lnTo>
                    <a:pt x="2347883" y="399097"/>
                  </a:lnTo>
                  <a:lnTo>
                    <a:pt x="2347883" y="507683"/>
                  </a:lnTo>
                  <a:lnTo>
                    <a:pt x="2265968" y="507683"/>
                  </a:lnTo>
                  <a:lnTo>
                    <a:pt x="2265968" y="786765"/>
                  </a:lnTo>
                  <a:lnTo>
                    <a:pt x="2366933" y="786765"/>
                  </a:lnTo>
                  <a:lnTo>
                    <a:pt x="2366933" y="977265"/>
                  </a:lnTo>
                  <a:lnTo>
                    <a:pt x="1980218" y="977265"/>
                  </a:lnTo>
                  <a:lnTo>
                    <a:pt x="1980218" y="698183"/>
                  </a:lnTo>
                  <a:lnTo>
                    <a:pt x="1252508" y="698183"/>
                  </a:lnTo>
                  <a:lnTo>
                    <a:pt x="1252508" y="253365"/>
                  </a:lnTo>
                  <a:lnTo>
                    <a:pt x="1153448" y="253365"/>
                  </a:lnTo>
                  <a:lnTo>
                    <a:pt x="1153448" y="155258"/>
                  </a:lnTo>
                  <a:lnTo>
                    <a:pt x="1130588" y="155258"/>
                  </a:lnTo>
                  <a:lnTo>
                    <a:pt x="1124873" y="155258"/>
                  </a:lnTo>
                  <a:lnTo>
                    <a:pt x="1124873" y="89535"/>
                  </a:lnTo>
                  <a:lnTo>
                    <a:pt x="1102013" y="89535"/>
                  </a:lnTo>
                  <a:lnTo>
                    <a:pt x="1102013" y="0"/>
                  </a:lnTo>
                  <a:lnTo>
                    <a:pt x="1084868" y="0"/>
                  </a:lnTo>
                  <a:lnTo>
                    <a:pt x="1084868" y="89535"/>
                  </a:lnTo>
                  <a:lnTo>
                    <a:pt x="1062008" y="89535"/>
                  </a:lnTo>
                  <a:lnTo>
                    <a:pt x="1062008" y="155258"/>
                  </a:lnTo>
                  <a:lnTo>
                    <a:pt x="1032480" y="155258"/>
                  </a:lnTo>
                  <a:lnTo>
                    <a:pt x="1032480" y="253365"/>
                  </a:lnTo>
                  <a:lnTo>
                    <a:pt x="1018193" y="253365"/>
                  </a:lnTo>
                  <a:lnTo>
                    <a:pt x="925800" y="253365"/>
                  </a:lnTo>
                  <a:lnTo>
                    <a:pt x="925800" y="847725"/>
                  </a:lnTo>
                  <a:lnTo>
                    <a:pt x="814357" y="847725"/>
                  </a:lnTo>
                  <a:lnTo>
                    <a:pt x="814357" y="669608"/>
                  </a:lnTo>
                  <a:lnTo>
                    <a:pt x="462885" y="669608"/>
                  </a:lnTo>
                  <a:lnTo>
                    <a:pt x="462885" y="305753"/>
                  </a:lnTo>
                  <a:lnTo>
                    <a:pt x="340965" y="305753"/>
                  </a:lnTo>
                  <a:lnTo>
                    <a:pt x="242857" y="305753"/>
                  </a:lnTo>
                  <a:lnTo>
                    <a:pt x="242857" y="564833"/>
                  </a:lnTo>
                  <a:lnTo>
                    <a:pt x="100935" y="564833"/>
                  </a:lnTo>
                  <a:cubicBezTo>
                    <a:pt x="124747" y="618173"/>
                    <a:pt x="157132" y="668655"/>
                    <a:pt x="194280" y="714375"/>
                  </a:cubicBezTo>
                  <a:cubicBezTo>
                    <a:pt x="270480" y="807720"/>
                    <a:pt x="369540" y="892492"/>
                    <a:pt x="392400" y="1009650"/>
                  </a:cubicBezTo>
                  <a:cubicBezTo>
                    <a:pt x="398115" y="1042035"/>
                    <a:pt x="398115" y="1073467"/>
                    <a:pt x="393353" y="1103948"/>
                  </a:cubicBezTo>
                  <a:cubicBezTo>
                    <a:pt x="392400" y="1106805"/>
                    <a:pt x="392400" y="1109663"/>
                    <a:pt x="391447" y="1113473"/>
                  </a:cubicBezTo>
                  <a:cubicBezTo>
                    <a:pt x="391447" y="1113473"/>
                    <a:pt x="391447" y="1113473"/>
                    <a:pt x="391447" y="1113473"/>
                  </a:cubicBezTo>
                  <a:cubicBezTo>
                    <a:pt x="390495" y="1116330"/>
                    <a:pt x="390495" y="1120140"/>
                    <a:pt x="389542" y="1122998"/>
                  </a:cubicBezTo>
                  <a:cubicBezTo>
                    <a:pt x="389542" y="1122998"/>
                    <a:pt x="389542" y="1122998"/>
                    <a:pt x="389542" y="1123950"/>
                  </a:cubicBezTo>
                  <a:cubicBezTo>
                    <a:pt x="388590" y="1126808"/>
                    <a:pt x="388590" y="1129665"/>
                    <a:pt x="387637" y="1132523"/>
                  </a:cubicBezTo>
                  <a:cubicBezTo>
                    <a:pt x="387637" y="1133475"/>
                    <a:pt x="387637" y="1133475"/>
                    <a:pt x="386685" y="1134428"/>
                  </a:cubicBezTo>
                  <a:cubicBezTo>
                    <a:pt x="385732" y="1137285"/>
                    <a:pt x="385732" y="1139190"/>
                    <a:pt x="384780" y="1142048"/>
                  </a:cubicBezTo>
                  <a:cubicBezTo>
                    <a:pt x="384780" y="1143000"/>
                    <a:pt x="384780" y="1143000"/>
                    <a:pt x="384780" y="1143953"/>
                  </a:cubicBezTo>
                  <a:cubicBezTo>
                    <a:pt x="382875" y="1150620"/>
                    <a:pt x="380970" y="1156335"/>
                    <a:pt x="379065" y="1163003"/>
                  </a:cubicBezTo>
                  <a:cubicBezTo>
                    <a:pt x="379065" y="1163955"/>
                    <a:pt x="379065" y="1163955"/>
                    <a:pt x="378112" y="1164908"/>
                  </a:cubicBezTo>
                  <a:cubicBezTo>
                    <a:pt x="377160" y="1167765"/>
                    <a:pt x="376207" y="1169670"/>
                    <a:pt x="375255" y="1172528"/>
                  </a:cubicBezTo>
                  <a:cubicBezTo>
                    <a:pt x="375255" y="1173480"/>
                    <a:pt x="374303" y="1173480"/>
                    <a:pt x="374303" y="1174433"/>
                  </a:cubicBezTo>
                  <a:cubicBezTo>
                    <a:pt x="373350" y="1177290"/>
                    <a:pt x="372397" y="1179195"/>
                    <a:pt x="371445" y="1182053"/>
                  </a:cubicBezTo>
                  <a:cubicBezTo>
                    <a:pt x="371445" y="1182053"/>
                    <a:pt x="371445" y="1183005"/>
                    <a:pt x="370492" y="1183005"/>
                  </a:cubicBezTo>
                  <a:cubicBezTo>
                    <a:pt x="367635" y="1188720"/>
                    <a:pt x="364778" y="1195388"/>
                    <a:pt x="361920" y="1201103"/>
                  </a:cubicBezTo>
                  <a:cubicBezTo>
                    <a:pt x="361920" y="1202055"/>
                    <a:pt x="360967" y="1202055"/>
                    <a:pt x="360967" y="1203008"/>
                  </a:cubicBezTo>
                  <a:cubicBezTo>
                    <a:pt x="360015" y="1204913"/>
                    <a:pt x="359062" y="1207770"/>
                    <a:pt x="357157" y="1209675"/>
                  </a:cubicBezTo>
                  <a:cubicBezTo>
                    <a:pt x="357157" y="1210628"/>
                    <a:pt x="356205" y="1211580"/>
                    <a:pt x="356205" y="1211580"/>
                  </a:cubicBezTo>
                  <a:cubicBezTo>
                    <a:pt x="355253" y="1214438"/>
                    <a:pt x="353347" y="1217295"/>
                    <a:pt x="352395" y="1219200"/>
                  </a:cubicBezTo>
                  <a:cubicBezTo>
                    <a:pt x="352395" y="1219200"/>
                    <a:pt x="352395" y="1220153"/>
                    <a:pt x="352395" y="1220153"/>
                  </a:cubicBezTo>
                  <a:cubicBezTo>
                    <a:pt x="350490" y="1223010"/>
                    <a:pt x="349537" y="1225867"/>
                    <a:pt x="347632" y="1228725"/>
                  </a:cubicBezTo>
                  <a:cubicBezTo>
                    <a:pt x="347632" y="1229678"/>
                    <a:pt x="346680" y="1229678"/>
                    <a:pt x="346680" y="1230630"/>
                  </a:cubicBezTo>
                  <a:cubicBezTo>
                    <a:pt x="345728" y="1232535"/>
                    <a:pt x="343822" y="1235392"/>
                    <a:pt x="342870" y="1237298"/>
                  </a:cubicBezTo>
                  <a:cubicBezTo>
                    <a:pt x="342870" y="1238250"/>
                    <a:pt x="341917" y="1239203"/>
                    <a:pt x="341917" y="1240155"/>
                  </a:cubicBezTo>
                  <a:cubicBezTo>
                    <a:pt x="340965" y="1242060"/>
                    <a:pt x="339060" y="1244917"/>
                    <a:pt x="338107" y="1246823"/>
                  </a:cubicBezTo>
                  <a:cubicBezTo>
                    <a:pt x="338107" y="1247775"/>
                    <a:pt x="337155" y="1248728"/>
                    <a:pt x="337155" y="1248728"/>
                  </a:cubicBezTo>
                  <a:cubicBezTo>
                    <a:pt x="305722" y="1301115"/>
                    <a:pt x="264765" y="1349692"/>
                    <a:pt x="223807" y="1393508"/>
                  </a:cubicBezTo>
                  <a:cubicBezTo>
                    <a:pt x="124747" y="1500188"/>
                    <a:pt x="12352" y="1614488"/>
                    <a:pt x="922" y="1759267"/>
                  </a:cubicBezTo>
                  <a:cubicBezTo>
                    <a:pt x="-9555" y="1890713"/>
                    <a:pt x="70455" y="2017395"/>
                    <a:pt x="178087" y="2093595"/>
                  </a:cubicBezTo>
                  <a:cubicBezTo>
                    <a:pt x="285720" y="2169795"/>
                    <a:pt x="417165" y="2205038"/>
                    <a:pt x="546705" y="2228850"/>
                  </a:cubicBezTo>
                  <a:lnTo>
                    <a:pt x="3046065" y="2228850"/>
                  </a:lnTo>
                  <a:cubicBezTo>
                    <a:pt x="3222278" y="2188845"/>
                    <a:pt x="3365153" y="2005965"/>
                    <a:pt x="3436590" y="1840230"/>
                  </a:cubicBezTo>
                  <a:cubicBezTo>
                    <a:pt x="3506123" y="1676400"/>
                    <a:pt x="3511837" y="1487805"/>
                    <a:pt x="3482310" y="1309688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DDF32C3C-84ED-423F-9C9F-FA9A57C9D8CF}"/>
                </a:ext>
              </a:extLst>
            </p:cNvPr>
            <p:cNvSpPr/>
            <p:nvPr/>
          </p:nvSpPr>
          <p:spPr>
            <a:xfrm>
              <a:off x="3708089" y="1215754"/>
              <a:ext cx="1650010" cy="2339255"/>
            </a:xfrm>
            <a:custGeom>
              <a:avLst/>
              <a:gdLst>
                <a:gd name="connsiteX0" fmla="*/ 492442 w 677227"/>
                <a:gd name="connsiteY0" fmla="*/ 0 h 960119"/>
                <a:gd name="connsiteX1" fmla="*/ 492442 w 677227"/>
                <a:gd name="connsiteY1" fmla="*/ 521017 h 960119"/>
                <a:gd name="connsiteX2" fmla="*/ 439103 w 677227"/>
                <a:gd name="connsiteY2" fmla="*/ 521017 h 960119"/>
                <a:gd name="connsiteX3" fmla="*/ 439103 w 677227"/>
                <a:gd name="connsiteY3" fmla="*/ 334328 h 960119"/>
                <a:gd name="connsiteX4" fmla="*/ 215265 w 677227"/>
                <a:gd name="connsiteY4" fmla="*/ 334328 h 960119"/>
                <a:gd name="connsiteX5" fmla="*/ 215265 w 677227"/>
                <a:gd name="connsiteY5" fmla="*/ 623888 h 960119"/>
                <a:gd name="connsiteX6" fmla="*/ 158115 w 677227"/>
                <a:gd name="connsiteY6" fmla="*/ 623888 h 960119"/>
                <a:gd name="connsiteX7" fmla="*/ 158115 w 677227"/>
                <a:gd name="connsiteY7" fmla="*/ 268605 h 960119"/>
                <a:gd name="connsiteX8" fmla="*/ 0 w 677227"/>
                <a:gd name="connsiteY8" fmla="*/ 268605 h 960119"/>
                <a:gd name="connsiteX9" fmla="*/ 0 w 677227"/>
                <a:gd name="connsiteY9" fmla="*/ 418148 h 960119"/>
                <a:gd name="connsiteX10" fmla="*/ 121920 w 677227"/>
                <a:gd name="connsiteY10" fmla="*/ 418148 h 960119"/>
                <a:gd name="connsiteX11" fmla="*/ 121920 w 677227"/>
                <a:gd name="connsiteY11" fmla="*/ 782003 h 960119"/>
                <a:gd name="connsiteX12" fmla="*/ 473392 w 677227"/>
                <a:gd name="connsiteY12" fmla="*/ 782003 h 960119"/>
                <a:gd name="connsiteX13" fmla="*/ 473392 w 677227"/>
                <a:gd name="connsiteY13" fmla="*/ 960120 h 960119"/>
                <a:gd name="connsiteX14" fmla="*/ 584835 w 677227"/>
                <a:gd name="connsiteY14" fmla="*/ 960120 h 960119"/>
                <a:gd name="connsiteX15" fmla="*/ 584835 w 677227"/>
                <a:gd name="connsiteY15" fmla="*/ 365760 h 960119"/>
                <a:gd name="connsiteX16" fmla="*/ 677228 w 677227"/>
                <a:gd name="connsiteY16" fmla="*/ 365760 h 960119"/>
                <a:gd name="connsiteX17" fmla="*/ 677228 w 677227"/>
                <a:gd name="connsiteY17" fmla="*/ 0 h 96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77227" h="960119">
                  <a:moveTo>
                    <a:pt x="492442" y="0"/>
                  </a:moveTo>
                  <a:lnTo>
                    <a:pt x="492442" y="521017"/>
                  </a:lnTo>
                  <a:lnTo>
                    <a:pt x="439103" y="521017"/>
                  </a:lnTo>
                  <a:lnTo>
                    <a:pt x="439103" y="334328"/>
                  </a:lnTo>
                  <a:lnTo>
                    <a:pt x="215265" y="334328"/>
                  </a:lnTo>
                  <a:lnTo>
                    <a:pt x="215265" y="623888"/>
                  </a:lnTo>
                  <a:lnTo>
                    <a:pt x="158115" y="623888"/>
                  </a:lnTo>
                  <a:lnTo>
                    <a:pt x="158115" y="268605"/>
                  </a:lnTo>
                  <a:lnTo>
                    <a:pt x="0" y="268605"/>
                  </a:lnTo>
                  <a:lnTo>
                    <a:pt x="0" y="418148"/>
                  </a:lnTo>
                  <a:lnTo>
                    <a:pt x="121920" y="418148"/>
                  </a:lnTo>
                  <a:lnTo>
                    <a:pt x="121920" y="782003"/>
                  </a:lnTo>
                  <a:lnTo>
                    <a:pt x="473392" y="782003"/>
                  </a:lnTo>
                  <a:lnTo>
                    <a:pt x="473392" y="960120"/>
                  </a:lnTo>
                  <a:lnTo>
                    <a:pt x="584835" y="960120"/>
                  </a:lnTo>
                  <a:lnTo>
                    <a:pt x="584835" y="365760"/>
                  </a:lnTo>
                  <a:lnTo>
                    <a:pt x="677228" y="365760"/>
                  </a:lnTo>
                  <a:lnTo>
                    <a:pt x="677228" y="0"/>
                  </a:lnTo>
                  <a:close/>
                </a:path>
              </a:pathLst>
            </a:custGeom>
            <a:solidFill>
              <a:schemeClr val="accent3">
                <a:alpha val="7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631A3EF1-C5A7-4179-928E-4FC024EE8048}"/>
                </a:ext>
              </a:extLst>
            </p:cNvPr>
            <p:cNvSpPr/>
            <p:nvPr/>
          </p:nvSpPr>
          <p:spPr>
            <a:xfrm>
              <a:off x="5634263" y="1368920"/>
              <a:ext cx="4534629" cy="2504025"/>
            </a:xfrm>
            <a:custGeom>
              <a:avLst/>
              <a:gdLst>
                <a:gd name="connsiteX0" fmla="*/ 1549718 w 1861184"/>
                <a:gd name="connsiteY0" fmla="*/ 671513 h 1027747"/>
                <a:gd name="connsiteX1" fmla="*/ 1449705 w 1861184"/>
                <a:gd name="connsiteY1" fmla="*/ 671513 h 1027747"/>
                <a:gd name="connsiteX2" fmla="*/ 1449705 w 1861184"/>
                <a:gd name="connsiteY2" fmla="*/ 0 h 1027747"/>
                <a:gd name="connsiteX3" fmla="*/ 1238250 w 1861184"/>
                <a:gd name="connsiteY3" fmla="*/ 0 h 1027747"/>
                <a:gd name="connsiteX4" fmla="*/ 1238250 w 1861184"/>
                <a:gd name="connsiteY4" fmla="*/ 392430 h 1027747"/>
                <a:gd name="connsiteX5" fmla="*/ 1042035 w 1861184"/>
                <a:gd name="connsiteY5" fmla="*/ 392430 h 1027747"/>
                <a:gd name="connsiteX6" fmla="*/ 1042035 w 1861184"/>
                <a:gd name="connsiteY6" fmla="*/ 168593 h 1027747"/>
                <a:gd name="connsiteX7" fmla="*/ 734378 w 1861184"/>
                <a:gd name="connsiteY7" fmla="*/ 168593 h 1027747"/>
                <a:gd name="connsiteX8" fmla="*/ 734378 w 1861184"/>
                <a:gd name="connsiteY8" fmla="*/ 605790 h 1027747"/>
                <a:gd name="connsiteX9" fmla="*/ 553403 w 1861184"/>
                <a:gd name="connsiteY9" fmla="*/ 605790 h 1027747"/>
                <a:gd name="connsiteX10" fmla="*/ 553403 w 1861184"/>
                <a:gd name="connsiteY10" fmla="*/ 344805 h 1027747"/>
                <a:gd name="connsiteX11" fmla="*/ 322898 w 1861184"/>
                <a:gd name="connsiteY11" fmla="*/ 344805 h 1027747"/>
                <a:gd name="connsiteX12" fmla="*/ 322898 w 1861184"/>
                <a:gd name="connsiteY12" fmla="*/ 91440 h 1027747"/>
                <a:gd name="connsiteX13" fmla="*/ 0 w 1861184"/>
                <a:gd name="connsiteY13" fmla="*/ 91440 h 1027747"/>
                <a:gd name="connsiteX14" fmla="*/ 0 w 1861184"/>
                <a:gd name="connsiteY14" fmla="*/ 204788 h 1027747"/>
                <a:gd name="connsiteX15" fmla="*/ 22860 w 1861184"/>
                <a:gd name="connsiteY15" fmla="*/ 204788 h 1027747"/>
                <a:gd name="connsiteX16" fmla="*/ 22860 w 1861184"/>
                <a:gd name="connsiteY16" fmla="*/ 302895 h 1027747"/>
                <a:gd name="connsiteX17" fmla="*/ 121920 w 1861184"/>
                <a:gd name="connsiteY17" fmla="*/ 302895 h 1027747"/>
                <a:gd name="connsiteX18" fmla="*/ 121920 w 1861184"/>
                <a:gd name="connsiteY18" fmla="*/ 748665 h 1027747"/>
                <a:gd name="connsiteX19" fmla="*/ 848678 w 1861184"/>
                <a:gd name="connsiteY19" fmla="*/ 748665 h 1027747"/>
                <a:gd name="connsiteX20" fmla="*/ 848678 w 1861184"/>
                <a:gd name="connsiteY20" fmla="*/ 1027747 h 1027747"/>
                <a:gd name="connsiteX21" fmla="*/ 1236345 w 1861184"/>
                <a:gd name="connsiteY21" fmla="*/ 1027747 h 1027747"/>
                <a:gd name="connsiteX22" fmla="*/ 1236345 w 1861184"/>
                <a:gd name="connsiteY22" fmla="*/ 837247 h 1027747"/>
                <a:gd name="connsiteX23" fmla="*/ 1135380 w 1861184"/>
                <a:gd name="connsiteY23" fmla="*/ 837247 h 1027747"/>
                <a:gd name="connsiteX24" fmla="*/ 1135380 w 1861184"/>
                <a:gd name="connsiteY24" fmla="*/ 558165 h 1027747"/>
                <a:gd name="connsiteX25" fmla="*/ 1217295 w 1861184"/>
                <a:gd name="connsiteY25" fmla="*/ 558165 h 1027747"/>
                <a:gd name="connsiteX26" fmla="*/ 1217295 w 1861184"/>
                <a:gd name="connsiteY26" fmla="*/ 448628 h 1027747"/>
                <a:gd name="connsiteX27" fmla="*/ 1297305 w 1861184"/>
                <a:gd name="connsiteY27" fmla="*/ 448628 h 1027747"/>
                <a:gd name="connsiteX28" fmla="*/ 1297305 w 1861184"/>
                <a:gd name="connsiteY28" fmla="*/ 557213 h 1027747"/>
                <a:gd name="connsiteX29" fmla="*/ 1379220 w 1861184"/>
                <a:gd name="connsiteY29" fmla="*/ 557213 h 1027747"/>
                <a:gd name="connsiteX30" fmla="*/ 1379220 w 1861184"/>
                <a:gd name="connsiteY30" fmla="*/ 747713 h 1027747"/>
                <a:gd name="connsiteX31" fmla="*/ 1678305 w 1861184"/>
                <a:gd name="connsiteY31" fmla="*/ 747713 h 1027747"/>
                <a:gd name="connsiteX32" fmla="*/ 1678305 w 1861184"/>
                <a:gd name="connsiteY32" fmla="*/ 880110 h 1027747"/>
                <a:gd name="connsiteX33" fmla="*/ 1771650 w 1861184"/>
                <a:gd name="connsiteY33" fmla="*/ 880110 h 1027747"/>
                <a:gd name="connsiteX34" fmla="*/ 1771650 w 1861184"/>
                <a:gd name="connsiteY34" fmla="*/ 586740 h 1027747"/>
                <a:gd name="connsiteX35" fmla="*/ 1861185 w 1861184"/>
                <a:gd name="connsiteY35" fmla="*/ 586740 h 1027747"/>
                <a:gd name="connsiteX36" fmla="*/ 1813560 w 1861184"/>
                <a:gd name="connsiteY36" fmla="*/ 459105 h 1027747"/>
                <a:gd name="connsiteX37" fmla="*/ 1816418 w 1861184"/>
                <a:gd name="connsiteY37" fmla="*/ 311467 h 1027747"/>
                <a:gd name="connsiteX38" fmla="*/ 1549718 w 1861184"/>
                <a:gd name="connsiteY38" fmla="*/ 311467 h 1027747"/>
                <a:gd name="connsiteX39" fmla="*/ 1549718 w 1861184"/>
                <a:gd name="connsiteY39" fmla="*/ 671513 h 1027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861184" h="1027747">
                  <a:moveTo>
                    <a:pt x="1549718" y="671513"/>
                  </a:moveTo>
                  <a:lnTo>
                    <a:pt x="1449705" y="671513"/>
                  </a:lnTo>
                  <a:lnTo>
                    <a:pt x="1449705" y="0"/>
                  </a:lnTo>
                  <a:lnTo>
                    <a:pt x="1238250" y="0"/>
                  </a:lnTo>
                  <a:lnTo>
                    <a:pt x="1238250" y="392430"/>
                  </a:lnTo>
                  <a:lnTo>
                    <a:pt x="1042035" y="392430"/>
                  </a:lnTo>
                  <a:lnTo>
                    <a:pt x="1042035" y="168593"/>
                  </a:lnTo>
                  <a:lnTo>
                    <a:pt x="734378" y="168593"/>
                  </a:lnTo>
                  <a:lnTo>
                    <a:pt x="734378" y="605790"/>
                  </a:lnTo>
                  <a:lnTo>
                    <a:pt x="553403" y="605790"/>
                  </a:lnTo>
                  <a:lnTo>
                    <a:pt x="553403" y="344805"/>
                  </a:lnTo>
                  <a:lnTo>
                    <a:pt x="322898" y="344805"/>
                  </a:lnTo>
                  <a:lnTo>
                    <a:pt x="322898" y="91440"/>
                  </a:lnTo>
                  <a:lnTo>
                    <a:pt x="0" y="91440"/>
                  </a:lnTo>
                  <a:lnTo>
                    <a:pt x="0" y="204788"/>
                  </a:lnTo>
                  <a:lnTo>
                    <a:pt x="22860" y="204788"/>
                  </a:lnTo>
                  <a:lnTo>
                    <a:pt x="22860" y="302895"/>
                  </a:lnTo>
                  <a:lnTo>
                    <a:pt x="121920" y="302895"/>
                  </a:lnTo>
                  <a:lnTo>
                    <a:pt x="121920" y="748665"/>
                  </a:lnTo>
                  <a:lnTo>
                    <a:pt x="848678" y="748665"/>
                  </a:lnTo>
                  <a:lnTo>
                    <a:pt x="848678" y="1027747"/>
                  </a:lnTo>
                  <a:lnTo>
                    <a:pt x="1236345" y="1027747"/>
                  </a:lnTo>
                  <a:lnTo>
                    <a:pt x="1236345" y="837247"/>
                  </a:lnTo>
                  <a:lnTo>
                    <a:pt x="1135380" y="837247"/>
                  </a:lnTo>
                  <a:lnTo>
                    <a:pt x="1135380" y="558165"/>
                  </a:lnTo>
                  <a:lnTo>
                    <a:pt x="1217295" y="558165"/>
                  </a:lnTo>
                  <a:lnTo>
                    <a:pt x="1217295" y="448628"/>
                  </a:lnTo>
                  <a:lnTo>
                    <a:pt x="1297305" y="448628"/>
                  </a:lnTo>
                  <a:lnTo>
                    <a:pt x="1297305" y="557213"/>
                  </a:lnTo>
                  <a:lnTo>
                    <a:pt x="1379220" y="557213"/>
                  </a:lnTo>
                  <a:lnTo>
                    <a:pt x="1379220" y="747713"/>
                  </a:lnTo>
                  <a:lnTo>
                    <a:pt x="1678305" y="747713"/>
                  </a:lnTo>
                  <a:lnTo>
                    <a:pt x="1678305" y="880110"/>
                  </a:lnTo>
                  <a:lnTo>
                    <a:pt x="1771650" y="880110"/>
                  </a:lnTo>
                  <a:lnTo>
                    <a:pt x="1771650" y="586740"/>
                  </a:lnTo>
                  <a:lnTo>
                    <a:pt x="1861185" y="586740"/>
                  </a:lnTo>
                  <a:cubicBezTo>
                    <a:pt x="1838325" y="547688"/>
                    <a:pt x="1821180" y="505778"/>
                    <a:pt x="1813560" y="459105"/>
                  </a:cubicBezTo>
                  <a:cubicBezTo>
                    <a:pt x="1805940" y="410528"/>
                    <a:pt x="1808797" y="360998"/>
                    <a:pt x="1816418" y="311467"/>
                  </a:cubicBezTo>
                  <a:lnTo>
                    <a:pt x="1549718" y="311467"/>
                  </a:lnTo>
                  <a:lnTo>
                    <a:pt x="1549718" y="671513"/>
                  </a:lnTo>
                  <a:close/>
                </a:path>
              </a:pathLst>
            </a:custGeom>
            <a:solidFill>
              <a:schemeClr val="accent3">
                <a:alpha val="7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4" name="Group 663">
            <a:extLst>
              <a:ext uri="{FF2B5EF4-FFF2-40B4-BE49-F238E27FC236}">
                <a16:creationId xmlns:a16="http://schemas.microsoft.com/office/drawing/2014/main" id="{2ACB2D37-971B-41EB-8E18-2DED5787790D}"/>
              </a:ext>
            </a:extLst>
          </p:cNvPr>
          <p:cNvGrpSpPr/>
          <p:nvPr/>
        </p:nvGrpSpPr>
        <p:grpSpPr>
          <a:xfrm>
            <a:off x="6265772" y="711200"/>
            <a:ext cx="3783842" cy="6175666"/>
            <a:chOff x="6941433" y="711200"/>
            <a:chExt cx="3783842" cy="6175666"/>
          </a:xfrm>
        </p:grpSpPr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C1CEF00A-E9FE-4021-8DE3-EB4410D3C3D8}"/>
                </a:ext>
              </a:extLst>
            </p:cNvPr>
            <p:cNvSpPr/>
            <p:nvPr/>
          </p:nvSpPr>
          <p:spPr>
            <a:xfrm>
              <a:off x="8275751" y="5347205"/>
              <a:ext cx="1979369" cy="1539661"/>
            </a:xfrm>
            <a:custGeom>
              <a:avLst/>
              <a:gdLst>
                <a:gd name="connsiteX0" fmla="*/ 494 w 901558"/>
                <a:gd name="connsiteY0" fmla="*/ 701281 h 701281"/>
                <a:gd name="connsiteX1" fmla="*/ 388161 w 901558"/>
                <a:gd name="connsiteY1" fmla="*/ 701281 h 701281"/>
                <a:gd name="connsiteX2" fmla="*/ 423404 w 901558"/>
                <a:gd name="connsiteY2" fmla="*/ 343141 h 701281"/>
                <a:gd name="connsiteX3" fmla="*/ 545324 w 901558"/>
                <a:gd name="connsiteY3" fmla="*/ 701281 h 701281"/>
                <a:gd name="connsiteX4" fmla="*/ 901559 w 901558"/>
                <a:gd name="connsiteY4" fmla="*/ 701281 h 701281"/>
                <a:gd name="connsiteX5" fmla="*/ 861554 w 901558"/>
                <a:gd name="connsiteY5" fmla="*/ 20244 h 701281"/>
                <a:gd name="connsiteX6" fmla="*/ 8114 w 901558"/>
                <a:gd name="connsiteY6" fmla="*/ 85966 h 701281"/>
                <a:gd name="connsiteX7" fmla="*/ 494 w 901558"/>
                <a:gd name="connsiteY7" fmla="*/ 466014 h 701281"/>
                <a:gd name="connsiteX8" fmla="*/ 494 w 901558"/>
                <a:gd name="connsiteY8" fmla="*/ 701281 h 70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1558" h="701281">
                  <a:moveTo>
                    <a:pt x="494" y="701281"/>
                  </a:moveTo>
                  <a:lnTo>
                    <a:pt x="388161" y="701281"/>
                  </a:lnTo>
                  <a:cubicBezTo>
                    <a:pt x="390066" y="637464"/>
                    <a:pt x="400544" y="354571"/>
                    <a:pt x="423404" y="343141"/>
                  </a:cubicBezTo>
                  <a:cubicBezTo>
                    <a:pt x="444359" y="332664"/>
                    <a:pt x="520559" y="610794"/>
                    <a:pt x="545324" y="701281"/>
                  </a:cubicBezTo>
                  <a:lnTo>
                    <a:pt x="901559" y="701281"/>
                  </a:lnTo>
                  <a:cubicBezTo>
                    <a:pt x="897749" y="598411"/>
                    <a:pt x="879651" y="84061"/>
                    <a:pt x="861554" y="20244"/>
                  </a:cubicBezTo>
                  <a:cubicBezTo>
                    <a:pt x="841551" y="-50241"/>
                    <a:pt x="8114" y="85966"/>
                    <a:pt x="8114" y="85966"/>
                  </a:cubicBezTo>
                  <a:cubicBezTo>
                    <a:pt x="8114" y="85966"/>
                    <a:pt x="-2364" y="326949"/>
                    <a:pt x="494" y="466014"/>
                  </a:cubicBezTo>
                  <a:cubicBezTo>
                    <a:pt x="2399" y="577456"/>
                    <a:pt x="1446" y="668896"/>
                    <a:pt x="494" y="70128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FDD77C30-6727-4813-80C0-A0FDD4FBF937}"/>
                </a:ext>
              </a:extLst>
            </p:cNvPr>
            <p:cNvSpPr/>
            <p:nvPr/>
          </p:nvSpPr>
          <p:spPr>
            <a:xfrm>
              <a:off x="8048893" y="2406976"/>
              <a:ext cx="2197863" cy="3273488"/>
            </a:xfrm>
            <a:custGeom>
              <a:avLst/>
              <a:gdLst>
                <a:gd name="connsiteX0" fmla="*/ 0 w 1001077"/>
                <a:gd name="connsiteY0" fmla="*/ 348849 h 1491000"/>
                <a:gd name="connsiteX1" fmla="*/ 125730 w 1001077"/>
                <a:gd name="connsiteY1" fmla="*/ 104056 h 1491000"/>
                <a:gd name="connsiteX2" fmla="*/ 430530 w 1001077"/>
                <a:gd name="connsiteY2" fmla="*/ 2139 h 1491000"/>
                <a:gd name="connsiteX3" fmla="*/ 780098 w 1001077"/>
                <a:gd name="connsiteY3" fmla="*/ 40239 h 1491000"/>
                <a:gd name="connsiteX4" fmla="*/ 944880 w 1001077"/>
                <a:gd name="connsiteY4" fmla="*/ 820336 h 1491000"/>
                <a:gd name="connsiteX5" fmla="*/ 1001078 w 1001077"/>
                <a:gd name="connsiteY5" fmla="*/ 1428031 h 1491000"/>
                <a:gd name="connsiteX6" fmla="*/ 497205 w 1001077"/>
                <a:gd name="connsiteY6" fmla="*/ 1490896 h 1491000"/>
                <a:gd name="connsiteX7" fmla="*/ 81915 w 1001077"/>
                <a:gd name="connsiteY7" fmla="*/ 1468036 h 1491000"/>
                <a:gd name="connsiteX8" fmla="*/ 0 w 1001077"/>
                <a:gd name="connsiteY8" fmla="*/ 348849 h 149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1077" h="1491000">
                  <a:moveTo>
                    <a:pt x="0" y="348849"/>
                  </a:moveTo>
                  <a:cubicBezTo>
                    <a:pt x="0" y="348849"/>
                    <a:pt x="36195" y="173589"/>
                    <a:pt x="125730" y="104056"/>
                  </a:cubicBezTo>
                  <a:cubicBezTo>
                    <a:pt x="215265" y="34524"/>
                    <a:pt x="369570" y="11664"/>
                    <a:pt x="430530" y="2139"/>
                  </a:cubicBezTo>
                  <a:cubicBezTo>
                    <a:pt x="491490" y="-8339"/>
                    <a:pt x="726757" y="22141"/>
                    <a:pt x="780098" y="40239"/>
                  </a:cubicBezTo>
                  <a:cubicBezTo>
                    <a:pt x="833437" y="58336"/>
                    <a:pt x="924878" y="643171"/>
                    <a:pt x="944880" y="820336"/>
                  </a:cubicBezTo>
                  <a:cubicBezTo>
                    <a:pt x="964882" y="997501"/>
                    <a:pt x="1001078" y="1428031"/>
                    <a:pt x="1001078" y="1428031"/>
                  </a:cubicBezTo>
                  <a:cubicBezTo>
                    <a:pt x="1001078" y="1428031"/>
                    <a:pt x="823912" y="1488991"/>
                    <a:pt x="497205" y="1490896"/>
                  </a:cubicBezTo>
                  <a:cubicBezTo>
                    <a:pt x="213360" y="1492801"/>
                    <a:pt x="81915" y="1468036"/>
                    <a:pt x="81915" y="1468036"/>
                  </a:cubicBezTo>
                  <a:lnTo>
                    <a:pt x="0" y="348849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8BCCEA56-F69B-4180-BFCA-363EE2C650C3}"/>
                </a:ext>
              </a:extLst>
            </p:cNvPr>
            <p:cNvSpPr/>
            <p:nvPr/>
          </p:nvSpPr>
          <p:spPr>
            <a:xfrm>
              <a:off x="7778104" y="2042311"/>
              <a:ext cx="630815" cy="858082"/>
            </a:xfrm>
            <a:custGeom>
              <a:avLst/>
              <a:gdLst>
                <a:gd name="connsiteX0" fmla="*/ 82380 w 287322"/>
                <a:gd name="connsiteY0" fmla="*/ 337781 h 390837"/>
                <a:gd name="connsiteX1" fmla="*/ 9038 w 287322"/>
                <a:gd name="connsiteY1" fmla="*/ 257771 h 390837"/>
                <a:gd name="connsiteX2" fmla="*/ 24278 w 287322"/>
                <a:gd name="connsiteY2" fmla="*/ 174904 h 390837"/>
                <a:gd name="connsiteX3" fmla="*/ 58568 w 287322"/>
                <a:gd name="connsiteY3" fmla="*/ 132041 h 390837"/>
                <a:gd name="connsiteX4" fmla="*/ 22373 w 287322"/>
                <a:gd name="connsiteY4" fmla="*/ 30124 h 390837"/>
                <a:gd name="connsiteX5" fmla="*/ 146198 w 287322"/>
                <a:gd name="connsiteY5" fmla="*/ 34886 h 390837"/>
                <a:gd name="connsiteX6" fmla="*/ 187155 w 287322"/>
                <a:gd name="connsiteY6" fmla="*/ 89179 h 390837"/>
                <a:gd name="connsiteX7" fmla="*/ 270975 w 287322"/>
                <a:gd name="connsiteY7" fmla="*/ 88226 h 390837"/>
                <a:gd name="connsiteX8" fmla="*/ 272880 w 287322"/>
                <a:gd name="connsiteY8" fmla="*/ 195859 h 390837"/>
                <a:gd name="connsiteX9" fmla="*/ 259545 w 287322"/>
                <a:gd name="connsiteY9" fmla="*/ 247294 h 390837"/>
                <a:gd name="connsiteX10" fmla="*/ 276690 w 287322"/>
                <a:gd name="connsiteY10" fmla="*/ 312064 h 390837"/>
                <a:gd name="connsiteX11" fmla="*/ 217635 w 287322"/>
                <a:gd name="connsiteY11" fmla="*/ 390169 h 390837"/>
                <a:gd name="connsiteX12" fmla="*/ 82380 w 287322"/>
                <a:gd name="connsiteY12" fmla="*/ 337781 h 39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7322" h="390837">
                  <a:moveTo>
                    <a:pt x="82380" y="337781"/>
                  </a:moveTo>
                  <a:cubicBezTo>
                    <a:pt x="79523" y="337781"/>
                    <a:pt x="26183" y="304444"/>
                    <a:pt x="9038" y="257771"/>
                  </a:cubicBezTo>
                  <a:cubicBezTo>
                    <a:pt x="-5250" y="219671"/>
                    <a:pt x="-4297" y="184429"/>
                    <a:pt x="24278" y="174904"/>
                  </a:cubicBezTo>
                  <a:cubicBezTo>
                    <a:pt x="52853" y="165379"/>
                    <a:pt x="72855" y="156806"/>
                    <a:pt x="58568" y="132041"/>
                  </a:cubicBezTo>
                  <a:cubicBezTo>
                    <a:pt x="45233" y="106324"/>
                    <a:pt x="-4297" y="68224"/>
                    <a:pt x="22373" y="30124"/>
                  </a:cubicBezTo>
                  <a:cubicBezTo>
                    <a:pt x="49043" y="-7976"/>
                    <a:pt x="123338" y="-13691"/>
                    <a:pt x="146198" y="34886"/>
                  </a:cubicBezTo>
                  <a:cubicBezTo>
                    <a:pt x="169058" y="83464"/>
                    <a:pt x="170010" y="92036"/>
                    <a:pt x="187155" y="89179"/>
                  </a:cubicBezTo>
                  <a:cubicBezTo>
                    <a:pt x="204300" y="85369"/>
                    <a:pt x="242400" y="54889"/>
                    <a:pt x="270975" y="88226"/>
                  </a:cubicBezTo>
                  <a:cubicBezTo>
                    <a:pt x="299550" y="121564"/>
                    <a:pt x="284310" y="176809"/>
                    <a:pt x="272880" y="195859"/>
                  </a:cubicBezTo>
                  <a:cubicBezTo>
                    <a:pt x="261450" y="214909"/>
                    <a:pt x="249068" y="230149"/>
                    <a:pt x="259545" y="247294"/>
                  </a:cubicBezTo>
                  <a:cubicBezTo>
                    <a:pt x="270023" y="264439"/>
                    <a:pt x="285263" y="276821"/>
                    <a:pt x="276690" y="312064"/>
                  </a:cubicBezTo>
                  <a:cubicBezTo>
                    <a:pt x="267165" y="347306"/>
                    <a:pt x="238590" y="383501"/>
                    <a:pt x="217635" y="390169"/>
                  </a:cubicBezTo>
                  <a:cubicBezTo>
                    <a:pt x="195728" y="397789"/>
                    <a:pt x="82380" y="337781"/>
                    <a:pt x="82380" y="33778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87B322EF-8069-4B58-9BF4-E5B144632A80}"/>
                </a:ext>
              </a:extLst>
            </p:cNvPr>
            <p:cNvSpPr/>
            <p:nvPr/>
          </p:nvSpPr>
          <p:spPr>
            <a:xfrm>
              <a:off x="8851646" y="2164910"/>
              <a:ext cx="717557" cy="637399"/>
            </a:xfrm>
            <a:custGeom>
              <a:avLst/>
              <a:gdLst>
                <a:gd name="connsiteX0" fmla="*/ 275396 w 326831"/>
                <a:gd name="connsiteY0" fmla="*/ 0 h 290321"/>
                <a:gd name="connsiteX1" fmla="*/ 285874 w 326831"/>
                <a:gd name="connsiteY1" fmla="*/ 108585 h 290321"/>
                <a:gd name="connsiteX2" fmla="*/ 326831 w 326831"/>
                <a:gd name="connsiteY2" fmla="*/ 131445 h 290321"/>
                <a:gd name="connsiteX3" fmla="*/ 106804 w 326831"/>
                <a:gd name="connsiteY3" fmla="*/ 288608 h 290321"/>
                <a:gd name="connsiteX4" fmla="*/ 15364 w 326831"/>
                <a:gd name="connsiteY4" fmla="*/ 136208 h 290321"/>
                <a:gd name="connsiteX5" fmla="*/ 10601 w 326831"/>
                <a:gd name="connsiteY5" fmla="*/ 1905 h 290321"/>
                <a:gd name="connsiteX6" fmla="*/ 275396 w 326831"/>
                <a:gd name="connsiteY6" fmla="*/ 0 h 29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831" h="290321">
                  <a:moveTo>
                    <a:pt x="275396" y="0"/>
                  </a:moveTo>
                  <a:cubicBezTo>
                    <a:pt x="275396" y="0"/>
                    <a:pt x="285874" y="96202"/>
                    <a:pt x="285874" y="108585"/>
                  </a:cubicBezTo>
                  <a:cubicBezTo>
                    <a:pt x="285874" y="120967"/>
                    <a:pt x="326831" y="131445"/>
                    <a:pt x="326831" y="131445"/>
                  </a:cubicBezTo>
                  <a:cubicBezTo>
                    <a:pt x="326831" y="131445"/>
                    <a:pt x="278254" y="309563"/>
                    <a:pt x="106804" y="288608"/>
                  </a:cubicBezTo>
                  <a:cubicBezTo>
                    <a:pt x="-64646" y="267653"/>
                    <a:pt x="23936" y="105727"/>
                    <a:pt x="15364" y="136208"/>
                  </a:cubicBezTo>
                  <a:lnTo>
                    <a:pt x="10601" y="1905"/>
                  </a:lnTo>
                  <a:lnTo>
                    <a:pt x="275396" y="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505A4289-35D1-4AB9-A20B-609090AC8EF3}"/>
                </a:ext>
              </a:extLst>
            </p:cNvPr>
            <p:cNvSpPr/>
            <p:nvPr/>
          </p:nvSpPr>
          <p:spPr>
            <a:xfrm>
              <a:off x="8872830" y="2167000"/>
              <a:ext cx="600177" cy="305315"/>
            </a:xfrm>
            <a:custGeom>
              <a:avLst/>
              <a:gdLst>
                <a:gd name="connsiteX0" fmla="*/ 45720 w 273367"/>
                <a:gd name="connsiteY0" fmla="*/ 136208 h 139064"/>
                <a:gd name="connsiteX1" fmla="*/ 89535 w 273367"/>
                <a:gd name="connsiteY1" fmla="*/ 139065 h 139064"/>
                <a:gd name="connsiteX2" fmla="*/ 134302 w 273367"/>
                <a:gd name="connsiteY2" fmla="*/ 136208 h 139064"/>
                <a:gd name="connsiteX3" fmla="*/ 179070 w 273367"/>
                <a:gd name="connsiteY3" fmla="*/ 128588 h 139064"/>
                <a:gd name="connsiteX4" fmla="*/ 214313 w 273367"/>
                <a:gd name="connsiteY4" fmla="*/ 116205 h 139064"/>
                <a:gd name="connsiteX5" fmla="*/ 273367 w 273367"/>
                <a:gd name="connsiteY5" fmla="*/ 79058 h 139064"/>
                <a:gd name="connsiteX6" fmla="*/ 265747 w 273367"/>
                <a:gd name="connsiteY6" fmla="*/ 0 h 139064"/>
                <a:gd name="connsiteX7" fmla="*/ 0 w 273367"/>
                <a:gd name="connsiteY7" fmla="*/ 2858 h 139064"/>
                <a:gd name="connsiteX8" fmla="*/ 4763 w 273367"/>
                <a:gd name="connsiteY8" fmla="*/ 125730 h 139064"/>
                <a:gd name="connsiteX9" fmla="*/ 45720 w 273367"/>
                <a:gd name="connsiteY9" fmla="*/ 136208 h 13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3367" h="139064">
                  <a:moveTo>
                    <a:pt x="45720" y="136208"/>
                  </a:moveTo>
                  <a:cubicBezTo>
                    <a:pt x="60007" y="139065"/>
                    <a:pt x="75247" y="139065"/>
                    <a:pt x="89535" y="139065"/>
                  </a:cubicBezTo>
                  <a:cubicBezTo>
                    <a:pt x="104775" y="139065"/>
                    <a:pt x="119063" y="138113"/>
                    <a:pt x="134302" y="136208"/>
                  </a:cubicBezTo>
                  <a:cubicBezTo>
                    <a:pt x="149542" y="134302"/>
                    <a:pt x="163830" y="132398"/>
                    <a:pt x="179070" y="128588"/>
                  </a:cubicBezTo>
                  <a:cubicBezTo>
                    <a:pt x="191452" y="125730"/>
                    <a:pt x="202882" y="120968"/>
                    <a:pt x="214313" y="116205"/>
                  </a:cubicBezTo>
                  <a:cubicBezTo>
                    <a:pt x="235267" y="106680"/>
                    <a:pt x="255270" y="93345"/>
                    <a:pt x="273367" y="79058"/>
                  </a:cubicBezTo>
                  <a:cubicBezTo>
                    <a:pt x="270510" y="46673"/>
                    <a:pt x="265747" y="0"/>
                    <a:pt x="265747" y="0"/>
                  </a:cubicBezTo>
                  <a:lnTo>
                    <a:pt x="0" y="2858"/>
                  </a:lnTo>
                  <a:lnTo>
                    <a:pt x="4763" y="125730"/>
                  </a:lnTo>
                  <a:cubicBezTo>
                    <a:pt x="18097" y="129540"/>
                    <a:pt x="31432" y="133350"/>
                    <a:pt x="45720" y="136208"/>
                  </a:cubicBez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830B0D83-8CD9-47D3-90E9-8E3567F2170C}"/>
                </a:ext>
              </a:extLst>
            </p:cNvPr>
            <p:cNvSpPr/>
            <p:nvPr/>
          </p:nvSpPr>
          <p:spPr>
            <a:xfrm>
              <a:off x="8571108" y="918148"/>
              <a:ext cx="1167645" cy="1334443"/>
            </a:xfrm>
            <a:custGeom>
              <a:avLst/>
              <a:gdLst>
                <a:gd name="connsiteX0" fmla="*/ 64085 w 531836"/>
                <a:gd name="connsiteY0" fmla="*/ 87812 h 607809"/>
                <a:gd name="connsiteX1" fmla="*/ 1220 w 531836"/>
                <a:gd name="connsiteY1" fmla="*/ 304029 h 607809"/>
                <a:gd name="connsiteX2" fmla="*/ 98375 w 531836"/>
                <a:gd name="connsiteY2" fmla="*/ 567872 h 607809"/>
                <a:gd name="connsiteX3" fmla="*/ 396508 w 531836"/>
                <a:gd name="connsiteY3" fmla="*/ 586922 h 607809"/>
                <a:gd name="connsiteX4" fmla="*/ 527953 w 531836"/>
                <a:gd name="connsiteY4" fmla="*/ 310697 h 607809"/>
                <a:gd name="connsiteX5" fmla="*/ 418415 w 531836"/>
                <a:gd name="connsiteY5" fmla="*/ 37329 h 607809"/>
                <a:gd name="connsiteX6" fmla="*/ 64085 w 531836"/>
                <a:gd name="connsiteY6" fmla="*/ 87812 h 607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1836" h="607809">
                  <a:moveTo>
                    <a:pt x="64085" y="87812"/>
                  </a:moveTo>
                  <a:cubicBezTo>
                    <a:pt x="64085" y="87812"/>
                    <a:pt x="7888" y="187824"/>
                    <a:pt x="1220" y="304029"/>
                  </a:cubicBezTo>
                  <a:cubicBezTo>
                    <a:pt x="-5447" y="420234"/>
                    <a:pt x="13603" y="511674"/>
                    <a:pt x="98375" y="567872"/>
                  </a:cubicBezTo>
                  <a:cubicBezTo>
                    <a:pt x="183148" y="624069"/>
                    <a:pt x="349835" y="611687"/>
                    <a:pt x="396508" y="586922"/>
                  </a:cubicBezTo>
                  <a:cubicBezTo>
                    <a:pt x="443180" y="562157"/>
                    <a:pt x="509855" y="385944"/>
                    <a:pt x="527953" y="310697"/>
                  </a:cubicBezTo>
                  <a:cubicBezTo>
                    <a:pt x="547003" y="235449"/>
                    <a:pt x="493663" y="94479"/>
                    <a:pt x="418415" y="37329"/>
                  </a:cubicBezTo>
                  <a:cubicBezTo>
                    <a:pt x="344120" y="-18868"/>
                    <a:pt x="114568" y="-18868"/>
                    <a:pt x="64085" y="87812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EF133DEE-8FF2-440A-BA4E-68B857C308F3}"/>
                </a:ext>
              </a:extLst>
            </p:cNvPr>
            <p:cNvSpPr/>
            <p:nvPr/>
          </p:nvSpPr>
          <p:spPr>
            <a:xfrm>
              <a:off x="8573788" y="1219682"/>
              <a:ext cx="100883" cy="405695"/>
            </a:xfrm>
            <a:custGeom>
              <a:avLst/>
              <a:gdLst>
                <a:gd name="connsiteX0" fmla="*/ 0 w 45950"/>
                <a:gd name="connsiteY0" fmla="*/ 184785 h 184785"/>
                <a:gd name="connsiteX1" fmla="*/ 38100 w 45950"/>
                <a:gd name="connsiteY1" fmla="*/ 110490 h 184785"/>
                <a:gd name="connsiteX2" fmla="*/ 40005 w 45950"/>
                <a:gd name="connsiteY2" fmla="*/ 0 h 184785"/>
                <a:gd name="connsiteX3" fmla="*/ 0 w 45950"/>
                <a:gd name="connsiteY3" fmla="*/ 167640 h 184785"/>
                <a:gd name="connsiteX4" fmla="*/ 0 w 45950"/>
                <a:gd name="connsiteY4" fmla="*/ 184785 h 18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50" h="184785">
                  <a:moveTo>
                    <a:pt x="0" y="184785"/>
                  </a:moveTo>
                  <a:cubicBezTo>
                    <a:pt x="9525" y="171450"/>
                    <a:pt x="29527" y="139065"/>
                    <a:pt x="38100" y="110490"/>
                  </a:cubicBezTo>
                  <a:cubicBezTo>
                    <a:pt x="51435" y="67628"/>
                    <a:pt x="44767" y="21908"/>
                    <a:pt x="40005" y="0"/>
                  </a:cubicBezTo>
                  <a:cubicBezTo>
                    <a:pt x="23813" y="40005"/>
                    <a:pt x="3810" y="100965"/>
                    <a:pt x="0" y="167640"/>
                  </a:cubicBezTo>
                  <a:cubicBezTo>
                    <a:pt x="0" y="173355"/>
                    <a:pt x="0" y="179070"/>
                    <a:pt x="0" y="18478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99D85837-777B-4405-9D01-32F82F9FDAE1}"/>
                </a:ext>
              </a:extLst>
            </p:cNvPr>
            <p:cNvSpPr/>
            <p:nvPr/>
          </p:nvSpPr>
          <p:spPr>
            <a:xfrm>
              <a:off x="8448656" y="1568502"/>
              <a:ext cx="296186" cy="362068"/>
            </a:xfrm>
            <a:custGeom>
              <a:avLst/>
              <a:gdLst>
                <a:gd name="connsiteX0" fmla="*/ 95094 w 134906"/>
                <a:gd name="connsiteY0" fmla="*/ 62100 h 164914"/>
                <a:gd name="connsiteX1" fmla="*/ 22704 w 134906"/>
                <a:gd name="connsiteY1" fmla="*/ 4950 h 164914"/>
                <a:gd name="connsiteX2" fmla="*/ 39849 w 134906"/>
                <a:gd name="connsiteY2" fmla="*/ 138300 h 164914"/>
                <a:gd name="connsiteX3" fmla="*/ 133194 w 134906"/>
                <a:gd name="connsiteY3" fmla="*/ 142110 h 164914"/>
                <a:gd name="connsiteX4" fmla="*/ 95094 w 134906"/>
                <a:gd name="connsiteY4" fmla="*/ 62100 h 16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906" h="164914">
                  <a:moveTo>
                    <a:pt x="95094" y="62100"/>
                  </a:moveTo>
                  <a:cubicBezTo>
                    <a:pt x="95094" y="62100"/>
                    <a:pt x="64614" y="-20768"/>
                    <a:pt x="22704" y="4950"/>
                  </a:cubicBezTo>
                  <a:cubicBezTo>
                    <a:pt x="-20158" y="30667"/>
                    <a:pt x="4607" y="104962"/>
                    <a:pt x="39849" y="138300"/>
                  </a:cubicBezTo>
                  <a:cubicBezTo>
                    <a:pt x="75092" y="171637"/>
                    <a:pt x="120812" y="174495"/>
                    <a:pt x="133194" y="142110"/>
                  </a:cubicBezTo>
                  <a:cubicBezTo>
                    <a:pt x="144624" y="109725"/>
                    <a:pt x="95094" y="62100"/>
                    <a:pt x="95094" y="6210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6A48BA93-2365-45E1-AC1C-287587CFE152}"/>
                </a:ext>
              </a:extLst>
            </p:cNvPr>
            <p:cNvSpPr/>
            <p:nvPr/>
          </p:nvSpPr>
          <p:spPr>
            <a:xfrm>
              <a:off x="8983664" y="1617548"/>
              <a:ext cx="62905" cy="265605"/>
            </a:xfrm>
            <a:custGeom>
              <a:avLst/>
              <a:gdLst>
                <a:gd name="connsiteX0" fmla="*/ 17145 w 28652"/>
                <a:gd name="connsiteY0" fmla="*/ 3566 h 120977"/>
                <a:gd name="connsiteX1" fmla="*/ 16193 w 28652"/>
                <a:gd name="connsiteY1" fmla="*/ 33094 h 120977"/>
                <a:gd name="connsiteX2" fmla="*/ 13335 w 28652"/>
                <a:gd name="connsiteY2" fmla="*/ 61669 h 120977"/>
                <a:gd name="connsiteX3" fmla="*/ 6668 w 28652"/>
                <a:gd name="connsiteY3" fmla="*/ 89291 h 120977"/>
                <a:gd name="connsiteX4" fmla="*/ 0 w 28652"/>
                <a:gd name="connsiteY4" fmla="*/ 117866 h 120977"/>
                <a:gd name="connsiteX5" fmla="*/ 3810 w 28652"/>
                <a:gd name="connsiteY5" fmla="*/ 120724 h 120977"/>
                <a:gd name="connsiteX6" fmla="*/ 18098 w 28652"/>
                <a:gd name="connsiteY6" fmla="*/ 95006 h 120977"/>
                <a:gd name="connsiteX7" fmla="*/ 25718 w 28652"/>
                <a:gd name="connsiteY7" fmla="*/ 64526 h 120977"/>
                <a:gd name="connsiteX8" fmla="*/ 28575 w 28652"/>
                <a:gd name="connsiteY8" fmla="*/ 33094 h 120977"/>
                <a:gd name="connsiteX9" fmla="*/ 24765 w 28652"/>
                <a:gd name="connsiteY9" fmla="*/ 1661 h 120977"/>
                <a:gd name="connsiteX10" fmla="*/ 17145 w 28652"/>
                <a:gd name="connsiteY10" fmla="*/ 3566 h 120977"/>
                <a:gd name="connsiteX11" fmla="*/ 17145 w 28652"/>
                <a:gd name="connsiteY11" fmla="*/ 3566 h 12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652" h="120977">
                  <a:moveTo>
                    <a:pt x="17145" y="3566"/>
                  </a:moveTo>
                  <a:cubicBezTo>
                    <a:pt x="15240" y="13091"/>
                    <a:pt x="16193" y="23569"/>
                    <a:pt x="16193" y="33094"/>
                  </a:cubicBezTo>
                  <a:cubicBezTo>
                    <a:pt x="16193" y="42619"/>
                    <a:pt x="15240" y="52144"/>
                    <a:pt x="13335" y="61669"/>
                  </a:cubicBezTo>
                  <a:cubicBezTo>
                    <a:pt x="11430" y="71194"/>
                    <a:pt x="9525" y="80719"/>
                    <a:pt x="6668" y="89291"/>
                  </a:cubicBezTo>
                  <a:cubicBezTo>
                    <a:pt x="3810" y="98816"/>
                    <a:pt x="0" y="108341"/>
                    <a:pt x="0" y="117866"/>
                  </a:cubicBezTo>
                  <a:cubicBezTo>
                    <a:pt x="0" y="119771"/>
                    <a:pt x="2858" y="121676"/>
                    <a:pt x="3810" y="120724"/>
                  </a:cubicBezTo>
                  <a:cubicBezTo>
                    <a:pt x="12383" y="115009"/>
                    <a:pt x="15240" y="104531"/>
                    <a:pt x="18098" y="95006"/>
                  </a:cubicBezTo>
                  <a:cubicBezTo>
                    <a:pt x="20955" y="84529"/>
                    <a:pt x="23813" y="75004"/>
                    <a:pt x="25718" y="64526"/>
                  </a:cubicBezTo>
                  <a:cubicBezTo>
                    <a:pt x="27623" y="54049"/>
                    <a:pt x="28575" y="43571"/>
                    <a:pt x="28575" y="33094"/>
                  </a:cubicBezTo>
                  <a:cubicBezTo>
                    <a:pt x="28575" y="22616"/>
                    <a:pt x="29527" y="12139"/>
                    <a:pt x="24765" y="1661"/>
                  </a:cubicBezTo>
                  <a:cubicBezTo>
                    <a:pt x="24765" y="-1196"/>
                    <a:pt x="18098" y="-244"/>
                    <a:pt x="17145" y="3566"/>
                  </a:cubicBezTo>
                  <a:lnTo>
                    <a:pt x="17145" y="356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3D54A9FA-FA7D-4557-9A90-BF56879A4A3D}"/>
                </a:ext>
              </a:extLst>
            </p:cNvPr>
            <p:cNvSpPr/>
            <p:nvPr/>
          </p:nvSpPr>
          <p:spPr>
            <a:xfrm>
              <a:off x="9238227" y="1455122"/>
              <a:ext cx="169954" cy="63601"/>
            </a:xfrm>
            <a:custGeom>
              <a:avLst/>
              <a:gdLst>
                <a:gd name="connsiteX0" fmla="*/ 6925 w 77410"/>
                <a:gd name="connsiteY0" fmla="*/ 17540 h 28969"/>
                <a:gd name="connsiteX1" fmla="*/ 40263 w 77410"/>
                <a:gd name="connsiteY1" fmla="*/ 17540 h 28969"/>
                <a:gd name="connsiteX2" fmla="*/ 46930 w 77410"/>
                <a:gd name="connsiteY2" fmla="*/ 19445 h 28969"/>
                <a:gd name="connsiteX3" fmla="*/ 49788 w 77410"/>
                <a:gd name="connsiteY3" fmla="*/ 20397 h 28969"/>
                <a:gd name="connsiteX4" fmla="*/ 51693 w 77410"/>
                <a:gd name="connsiteY4" fmla="*/ 21350 h 28969"/>
                <a:gd name="connsiteX5" fmla="*/ 52645 w 77410"/>
                <a:gd name="connsiteY5" fmla="*/ 21350 h 28969"/>
                <a:gd name="connsiteX6" fmla="*/ 60265 w 77410"/>
                <a:gd name="connsiteY6" fmla="*/ 25160 h 28969"/>
                <a:gd name="connsiteX7" fmla="*/ 67885 w 77410"/>
                <a:gd name="connsiteY7" fmla="*/ 27065 h 28969"/>
                <a:gd name="connsiteX8" fmla="*/ 64075 w 77410"/>
                <a:gd name="connsiteY8" fmla="*/ 26112 h 28969"/>
                <a:gd name="connsiteX9" fmla="*/ 72648 w 77410"/>
                <a:gd name="connsiteY9" fmla="*/ 28970 h 28969"/>
                <a:gd name="connsiteX10" fmla="*/ 77410 w 77410"/>
                <a:gd name="connsiteY10" fmla="*/ 24207 h 28969"/>
                <a:gd name="connsiteX11" fmla="*/ 74553 w 77410"/>
                <a:gd name="connsiteY11" fmla="*/ 16587 h 28969"/>
                <a:gd name="connsiteX12" fmla="*/ 66933 w 77410"/>
                <a:gd name="connsiteY12" fmla="*/ 8015 h 28969"/>
                <a:gd name="connsiteX13" fmla="*/ 48835 w 77410"/>
                <a:gd name="connsiteY13" fmla="*/ 1347 h 28969"/>
                <a:gd name="connsiteX14" fmla="*/ 27880 w 77410"/>
                <a:gd name="connsiteY14" fmla="*/ 395 h 28969"/>
                <a:gd name="connsiteX15" fmla="*/ 5973 w 77410"/>
                <a:gd name="connsiteY15" fmla="*/ 4205 h 28969"/>
                <a:gd name="connsiteX16" fmla="*/ 6925 w 77410"/>
                <a:gd name="connsiteY16" fmla="*/ 17540 h 28969"/>
                <a:gd name="connsiteX17" fmla="*/ 6925 w 77410"/>
                <a:gd name="connsiteY17" fmla="*/ 17540 h 2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410" h="28969">
                  <a:moveTo>
                    <a:pt x="6925" y="17540"/>
                  </a:moveTo>
                  <a:cubicBezTo>
                    <a:pt x="17403" y="16587"/>
                    <a:pt x="29785" y="15635"/>
                    <a:pt x="40263" y="17540"/>
                  </a:cubicBezTo>
                  <a:cubicBezTo>
                    <a:pt x="42168" y="17540"/>
                    <a:pt x="45025" y="18492"/>
                    <a:pt x="46930" y="19445"/>
                  </a:cubicBezTo>
                  <a:cubicBezTo>
                    <a:pt x="47883" y="19445"/>
                    <a:pt x="48835" y="20397"/>
                    <a:pt x="49788" y="20397"/>
                  </a:cubicBezTo>
                  <a:cubicBezTo>
                    <a:pt x="50740" y="20397"/>
                    <a:pt x="50740" y="21350"/>
                    <a:pt x="51693" y="21350"/>
                  </a:cubicBezTo>
                  <a:cubicBezTo>
                    <a:pt x="50740" y="21350"/>
                    <a:pt x="50740" y="21350"/>
                    <a:pt x="52645" y="21350"/>
                  </a:cubicBezTo>
                  <a:cubicBezTo>
                    <a:pt x="55503" y="23255"/>
                    <a:pt x="56455" y="23255"/>
                    <a:pt x="60265" y="25160"/>
                  </a:cubicBezTo>
                  <a:cubicBezTo>
                    <a:pt x="62170" y="26112"/>
                    <a:pt x="65028" y="27065"/>
                    <a:pt x="67885" y="27065"/>
                  </a:cubicBezTo>
                  <a:cubicBezTo>
                    <a:pt x="66933" y="27065"/>
                    <a:pt x="65028" y="26112"/>
                    <a:pt x="64075" y="26112"/>
                  </a:cubicBezTo>
                  <a:cubicBezTo>
                    <a:pt x="66933" y="28017"/>
                    <a:pt x="68838" y="28970"/>
                    <a:pt x="72648" y="28970"/>
                  </a:cubicBezTo>
                  <a:cubicBezTo>
                    <a:pt x="75505" y="28970"/>
                    <a:pt x="77410" y="27065"/>
                    <a:pt x="77410" y="24207"/>
                  </a:cubicBezTo>
                  <a:cubicBezTo>
                    <a:pt x="77410" y="20397"/>
                    <a:pt x="76458" y="18492"/>
                    <a:pt x="74553" y="16587"/>
                  </a:cubicBezTo>
                  <a:cubicBezTo>
                    <a:pt x="72648" y="12777"/>
                    <a:pt x="69790" y="10872"/>
                    <a:pt x="66933" y="8015"/>
                  </a:cubicBezTo>
                  <a:cubicBezTo>
                    <a:pt x="62170" y="4205"/>
                    <a:pt x="55503" y="2300"/>
                    <a:pt x="48835" y="1347"/>
                  </a:cubicBezTo>
                  <a:cubicBezTo>
                    <a:pt x="42168" y="395"/>
                    <a:pt x="34548" y="-558"/>
                    <a:pt x="27880" y="395"/>
                  </a:cubicBezTo>
                  <a:cubicBezTo>
                    <a:pt x="20260" y="1347"/>
                    <a:pt x="12640" y="2300"/>
                    <a:pt x="5973" y="4205"/>
                  </a:cubicBezTo>
                  <a:cubicBezTo>
                    <a:pt x="-2600" y="5157"/>
                    <a:pt x="-1647" y="18492"/>
                    <a:pt x="6925" y="17540"/>
                  </a:cubicBezTo>
                  <a:lnTo>
                    <a:pt x="6925" y="1754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CBBB4C53-7859-41B4-BCF4-F2329A6F60FD}"/>
                </a:ext>
              </a:extLst>
            </p:cNvPr>
            <p:cNvSpPr/>
            <p:nvPr/>
          </p:nvSpPr>
          <p:spPr>
            <a:xfrm>
              <a:off x="8726039" y="1442687"/>
              <a:ext cx="154174" cy="73947"/>
            </a:xfrm>
            <a:custGeom>
              <a:avLst/>
              <a:gdLst>
                <a:gd name="connsiteX0" fmla="*/ 64002 w 70223"/>
                <a:gd name="connsiteY0" fmla="*/ 344 h 33681"/>
                <a:gd name="connsiteX1" fmla="*/ 29712 w 70223"/>
                <a:gd name="connsiteY1" fmla="*/ 4154 h 33681"/>
                <a:gd name="connsiteX2" fmla="*/ 13520 w 70223"/>
                <a:gd name="connsiteY2" fmla="*/ 11774 h 33681"/>
                <a:gd name="connsiteX3" fmla="*/ 5900 w 70223"/>
                <a:gd name="connsiteY3" fmla="*/ 17489 h 33681"/>
                <a:gd name="connsiteX4" fmla="*/ 2090 w 70223"/>
                <a:gd name="connsiteY4" fmla="*/ 21299 h 33681"/>
                <a:gd name="connsiteX5" fmla="*/ 185 w 70223"/>
                <a:gd name="connsiteY5" fmla="*/ 26061 h 33681"/>
                <a:gd name="connsiteX6" fmla="*/ 5900 w 70223"/>
                <a:gd name="connsiteY6" fmla="*/ 33681 h 33681"/>
                <a:gd name="connsiteX7" fmla="*/ 8757 w 70223"/>
                <a:gd name="connsiteY7" fmla="*/ 33681 h 33681"/>
                <a:gd name="connsiteX8" fmla="*/ 13520 w 70223"/>
                <a:gd name="connsiteY8" fmla="*/ 32729 h 33681"/>
                <a:gd name="connsiteX9" fmla="*/ 18282 w 70223"/>
                <a:gd name="connsiteY9" fmla="*/ 30824 h 33681"/>
                <a:gd name="connsiteX10" fmla="*/ 20187 w 70223"/>
                <a:gd name="connsiteY10" fmla="*/ 29871 h 33681"/>
                <a:gd name="connsiteX11" fmla="*/ 27807 w 70223"/>
                <a:gd name="connsiteY11" fmla="*/ 27014 h 33681"/>
                <a:gd name="connsiteX12" fmla="*/ 27807 w 70223"/>
                <a:gd name="connsiteY12" fmla="*/ 27014 h 33681"/>
                <a:gd name="connsiteX13" fmla="*/ 29712 w 70223"/>
                <a:gd name="connsiteY13" fmla="*/ 26061 h 33681"/>
                <a:gd name="connsiteX14" fmla="*/ 33522 w 70223"/>
                <a:gd name="connsiteY14" fmla="*/ 25109 h 33681"/>
                <a:gd name="connsiteX15" fmla="*/ 62097 w 70223"/>
                <a:gd name="connsiteY15" fmla="*/ 17489 h 33681"/>
                <a:gd name="connsiteX16" fmla="*/ 69717 w 70223"/>
                <a:gd name="connsiteY16" fmla="*/ 9869 h 33681"/>
                <a:gd name="connsiteX17" fmla="*/ 64002 w 70223"/>
                <a:gd name="connsiteY17" fmla="*/ 344 h 33681"/>
                <a:gd name="connsiteX18" fmla="*/ 64002 w 70223"/>
                <a:gd name="connsiteY18" fmla="*/ 344 h 3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0223" h="33681">
                  <a:moveTo>
                    <a:pt x="64002" y="344"/>
                  </a:moveTo>
                  <a:cubicBezTo>
                    <a:pt x="52572" y="-609"/>
                    <a:pt x="41142" y="344"/>
                    <a:pt x="29712" y="4154"/>
                  </a:cubicBezTo>
                  <a:cubicBezTo>
                    <a:pt x="23997" y="6059"/>
                    <a:pt x="18282" y="7964"/>
                    <a:pt x="13520" y="11774"/>
                  </a:cubicBezTo>
                  <a:cubicBezTo>
                    <a:pt x="10662" y="13679"/>
                    <a:pt x="8757" y="15584"/>
                    <a:pt x="5900" y="17489"/>
                  </a:cubicBezTo>
                  <a:cubicBezTo>
                    <a:pt x="4947" y="18441"/>
                    <a:pt x="3042" y="19394"/>
                    <a:pt x="2090" y="21299"/>
                  </a:cubicBezTo>
                  <a:cubicBezTo>
                    <a:pt x="1137" y="22251"/>
                    <a:pt x="1137" y="24156"/>
                    <a:pt x="185" y="26061"/>
                  </a:cubicBezTo>
                  <a:cubicBezTo>
                    <a:pt x="-768" y="29871"/>
                    <a:pt x="2090" y="32729"/>
                    <a:pt x="5900" y="33681"/>
                  </a:cubicBezTo>
                  <a:cubicBezTo>
                    <a:pt x="6852" y="33681"/>
                    <a:pt x="7805" y="33681"/>
                    <a:pt x="8757" y="33681"/>
                  </a:cubicBezTo>
                  <a:cubicBezTo>
                    <a:pt x="10662" y="33681"/>
                    <a:pt x="11615" y="32729"/>
                    <a:pt x="13520" y="32729"/>
                  </a:cubicBezTo>
                  <a:cubicBezTo>
                    <a:pt x="15425" y="31776"/>
                    <a:pt x="16377" y="31776"/>
                    <a:pt x="18282" y="30824"/>
                  </a:cubicBezTo>
                  <a:cubicBezTo>
                    <a:pt x="18282" y="30824"/>
                    <a:pt x="22092" y="28919"/>
                    <a:pt x="20187" y="29871"/>
                  </a:cubicBezTo>
                  <a:cubicBezTo>
                    <a:pt x="23045" y="28919"/>
                    <a:pt x="25902" y="27966"/>
                    <a:pt x="27807" y="27014"/>
                  </a:cubicBezTo>
                  <a:cubicBezTo>
                    <a:pt x="28760" y="26061"/>
                    <a:pt x="28760" y="26061"/>
                    <a:pt x="27807" y="27014"/>
                  </a:cubicBezTo>
                  <a:cubicBezTo>
                    <a:pt x="28760" y="27014"/>
                    <a:pt x="28760" y="26061"/>
                    <a:pt x="29712" y="26061"/>
                  </a:cubicBezTo>
                  <a:cubicBezTo>
                    <a:pt x="30665" y="25109"/>
                    <a:pt x="32570" y="25109"/>
                    <a:pt x="33522" y="25109"/>
                  </a:cubicBezTo>
                  <a:cubicBezTo>
                    <a:pt x="43047" y="22251"/>
                    <a:pt x="52572" y="18441"/>
                    <a:pt x="62097" y="17489"/>
                  </a:cubicBezTo>
                  <a:cubicBezTo>
                    <a:pt x="65907" y="16536"/>
                    <a:pt x="69717" y="14631"/>
                    <a:pt x="69717" y="9869"/>
                  </a:cubicBezTo>
                  <a:cubicBezTo>
                    <a:pt x="71622" y="4154"/>
                    <a:pt x="67812" y="1296"/>
                    <a:pt x="64002" y="344"/>
                  </a:cubicBezTo>
                  <a:lnTo>
                    <a:pt x="64002" y="34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EB323731-A31E-4A97-8975-BBD5221A209A}"/>
                </a:ext>
              </a:extLst>
            </p:cNvPr>
            <p:cNvSpPr/>
            <p:nvPr/>
          </p:nvSpPr>
          <p:spPr>
            <a:xfrm>
              <a:off x="9537092" y="1169352"/>
              <a:ext cx="299907" cy="573133"/>
            </a:xfrm>
            <a:custGeom>
              <a:avLst/>
              <a:gdLst>
                <a:gd name="connsiteX0" fmla="*/ 42249 w 136601"/>
                <a:gd name="connsiteY0" fmla="*/ 261049 h 261049"/>
                <a:gd name="connsiteX1" fmla="*/ 81302 w 136601"/>
                <a:gd name="connsiteY1" fmla="*/ 232474 h 261049"/>
                <a:gd name="connsiteX2" fmla="*/ 99399 w 136601"/>
                <a:gd name="connsiteY2" fmla="*/ 222949 h 261049"/>
                <a:gd name="connsiteX3" fmla="*/ 132736 w 136601"/>
                <a:gd name="connsiteY3" fmla="*/ 74359 h 261049"/>
                <a:gd name="connsiteX4" fmla="*/ 33676 w 136601"/>
                <a:gd name="connsiteY4" fmla="*/ 5779 h 261049"/>
                <a:gd name="connsiteX5" fmla="*/ 29866 w 136601"/>
                <a:gd name="connsiteY5" fmla="*/ 17209 h 261049"/>
                <a:gd name="connsiteX6" fmla="*/ 28914 w 136601"/>
                <a:gd name="connsiteY6" fmla="*/ 18162 h 261049"/>
                <a:gd name="connsiteX7" fmla="*/ 36534 w 136601"/>
                <a:gd name="connsiteY7" fmla="*/ 252477 h 261049"/>
                <a:gd name="connsiteX8" fmla="*/ 42249 w 136601"/>
                <a:gd name="connsiteY8" fmla="*/ 261049 h 261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601" h="261049">
                  <a:moveTo>
                    <a:pt x="42249" y="261049"/>
                  </a:moveTo>
                  <a:cubicBezTo>
                    <a:pt x="53679" y="249619"/>
                    <a:pt x="67966" y="241047"/>
                    <a:pt x="81302" y="232474"/>
                  </a:cubicBezTo>
                  <a:cubicBezTo>
                    <a:pt x="87016" y="228665"/>
                    <a:pt x="94636" y="227712"/>
                    <a:pt x="99399" y="222949"/>
                  </a:cubicBezTo>
                  <a:cubicBezTo>
                    <a:pt x="126069" y="195327"/>
                    <a:pt x="145119" y="119127"/>
                    <a:pt x="132736" y="74359"/>
                  </a:cubicBezTo>
                  <a:cubicBezTo>
                    <a:pt x="121307" y="32449"/>
                    <a:pt x="82254" y="-17081"/>
                    <a:pt x="33676" y="5779"/>
                  </a:cubicBezTo>
                  <a:cubicBezTo>
                    <a:pt x="28914" y="7684"/>
                    <a:pt x="27961" y="12447"/>
                    <a:pt x="29866" y="17209"/>
                  </a:cubicBezTo>
                  <a:cubicBezTo>
                    <a:pt x="29866" y="17209"/>
                    <a:pt x="28914" y="18162"/>
                    <a:pt x="28914" y="18162"/>
                  </a:cubicBezTo>
                  <a:cubicBezTo>
                    <a:pt x="-13949" y="88647"/>
                    <a:pt x="-7281" y="183897"/>
                    <a:pt x="36534" y="252477"/>
                  </a:cubicBezTo>
                  <a:cubicBezTo>
                    <a:pt x="38439" y="255334"/>
                    <a:pt x="40344" y="258192"/>
                    <a:pt x="42249" y="26104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8" name="Drawing 12">
              <a:extLst>
                <a:ext uri="{FF2B5EF4-FFF2-40B4-BE49-F238E27FC236}">
                  <a16:creationId xmlns:a16="http://schemas.microsoft.com/office/drawing/2014/main" id="{F378C4E2-7F97-40D6-B121-936D7599F39A}"/>
                </a:ext>
              </a:extLst>
            </p:cNvPr>
            <p:cNvGrpSpPr/>
            <p:nvPr/>
          </p:nvGrpSpPr>
          <p:grpSpPr>
            <a:xfrm>
              <a:off x="8282843" y="711200"/>
              <a:ext cx="1567342" cy="813796"/>
              <a:chOff x="5844418" y="2023917"/>
              <a:chExt cx="713889" cy="370666"/>
            </a:xfrm>
            <a:solidFill>
              <a:schemeClr val="accent4"/>
            </a:solidFill>
          </p:grpSpPr>
          <p:sp>
            <p:nvSpPr>
              <p:cNvPr id="29" name="Polyline: figure 28">
                <a:extLst>
                  <a:ext uri="{FF2B5EF4-FFF2-40B4-BE49-F238E27FC236}">
                    <a16:creationId xmlns:a16="http://schemas.microsoft.com/office/drawing/2014/main" id="{05D93327-1302-4521-9A57-6C485F56DC6A}"/>
                  </a:ext>
                </a:extLst>
              </p:cNvPr>
              <p:cNvSpPr/>
              <p:nvPr/>
            </p:nvSpPr>
            <p:spPr>
              <a:xfrm>
                <a:off x="5990272" y="2023917"/>
                <a:ext cx="568035" cy="370666"/>
              </a:xfrm>
              <a:custGeom>
                <a:avLst/>
                <a:gdLst>
                  <a:gd name="connsiteX0" fmla="*/ 558165 w 568035"/>
                  <a:gd name="connsiteY0" fmla="*/ 370667 h 370666"/>
                  <a:gd name="connsiteX1" fmla="*/ 450532 w 568035"/>
                  <a:gd name="connsiteY1" fmla="*/ 53484 h 370666"/>
                  <a:gd name="connsiteX2" fmla="*/ 70485 w 568035"/>
                  <a:gd name="connsiteY2" fmla="*/ 89679 h 370666"/>
                  <a:gd name="connsiteX3" fmla="*/ 0 w 568035"/>
                  <a:gd name="connsiteY3" fmla="*/ 217314 h 370666"/>
                  <a:gd name="connsiteX4" fmla="*/ 300990 w 568035"/>
                  <a:gd name="connsiteY4" fmla="*/ 223982 h 370666"/>
                  <a:gd name="connsiteX5" fmla="*/ 558165 w 568035"/>
                  <a:gd name="connsiteY5" fmla="*/ 370667 h 370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8035" h="370666">
                    <a:moveTo>
                      <a:pt x="558165" y="370667"/>
                    </a:moveTo>
                    <a:cubicBezTo>
                      <a:pt x="558165" y="370667"/>
                      <a:pt x="616268" y="169689"/>
                      <a:pt x="450532" y="53484"/>
                    </a:cubicBezTo>
                    <a:cubicBezTo>
                      <a:pt x="283845" y="-62721"/>
                      <a:pt x="119063" y="39197"/>
                      <a:pt x="70485" y="89679"/>
                    </a:cubicBezTo>
                    <a:cubicBezTo>
                      <a:pt x="21907" y="140162"/>
                      <a:pt x="0" y="217314"/>
                      <a:pt x="0" y="217314"/>
                    </a:cubicBezTo>
                    <a:cubicBezTo>
                      <a:pt x="0" y="217314"/>
                      <a:pt x="176213" y="192549"/>
                      <a:pt x="300990" y="223982"/>
                    </a:cubicBezTo>
                    <a:cubicBezTo>
                      <a:pt x="426720" y="254462"/>
                      <a:pt x="558165" y="370667"/>
                      <a:pt x="558165" y="37066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Polyline: figure 29">
                <a:extLst>
                  <a:ext uri="{FF2B5EF4-FFF2-40B4-BE49-F238E27FC236}">
                    <a16:creationId xmlns:a16="http://schemas.microsoft.com/office/drawing/2014/main" id="{C574E92E-4FE2-494F-90AA-99C5293156A7}"/>
                  </a:ext>
                </a:extLst>
              </p:cNvPr>
              <p:cNvSpPr/>
              <p:nvPr/>
            </p:nvSpPr>
            <p:spPr>
              <a:xfrm>
                <a:off x="5844418" y="2206844"/>
                <a:ext cx="615436" cy="168992"/>
              </a:xfrm>
              <a:custGeom>
                <a:avLst/>
                <a:gdLst>
                  <a:gd name="connsiteX0" fmla="*/ 615436 w 615436"/>
                  <a:gd name="connsiteY0" fmla="*/ 104873 h 168992"/>
                  <a:gd name="connsiteX1" fmla="*/ 274441 w 615436"/>
                  <a:gd name="connsiteY1" fmla="*/ 98 h 168992"/>
                  <a:gd name="connsiteX2" fmla="*/ 1074 w 615436"/>
                  <a:gd name="connsiteY2" fmla="*/ 100110 h 168992"/>
                  <a:gd name="connsiteX3" fmla="*/ 181096 w 615436"/>
                  <a:gd name="connsiteY3" fmla="*/ 164880 h 168992"/>
                  <a:gd name="connsiteX4" fmla="*/ 485896 w 615436"/>
                  <a:gd name="connsiteY4" fmla="*/ 155355 h 168992"/>
                  <a:gd name="connsiteX5" fmla="*/ 615436 w 615436"/>
                  <a:gd name="connsiteY5" fmla="*/ 104873 h 16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5436" h="168992">
                    <a:moveTo>
                      <a:pt x="615436" y="104873"/>
                    </a:moveTo>
                    <a:cubicBezTo>
                      <a:pt x="615436" y="104873"/>
                      <a:pt x="464941" y="-3712"/>
                      <a:pt x="274441" y="98"/>
                    </a:cubicBezTo>
                    <a:cubicBezTo>
                      <a:pt x="84894" y="2955"/>
                      <a:pt x="10599" y="65820"/>
                      <a:pt x="1074" y="100110"/>
                    </a:cubicBezTo>
                    <a:cubicBezTo>
                      <a:pt x="-8451" y="134400"/>
                      <a:pt x="44889" y="157260"/>
                      <a:pt x="181096" y="164880"/>
                    </a:cubicBezTo>
                    <a:cubicBezTo>
                      <a:pt x="317304" y="172500"/>
                      <a:pt x="427794" y="169643"/>
                      <a:pt x="485896" y="155355"/>
                    </a:cubicBezTo>
                    <a:cubicBezTo>
                      <a:pt x="543999" y="141068"/>
                      <a:pt x="615436" y="104873"/>
                      <a:pt x="615436" y="10487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713766E7-0609-4825-809B-1A430B9AEF6E}"/>
                </a:ext>
              </a:extLst>
            </p:cNvPr>
            <p:cNvSpPr/>
            <p:nvPr/>
          </p:nvSpPr>
          <p:spPr>
            <a:xfrm>
              <a:off x="8596092" y="1746153"/>
              <a:ext cx="991112" cy="622977"/>
            </a:xfrm>
            <a:custGeom>
              <a:avLst/>
              <a:gdLst>
                <a:gd name="connsiteX0" fmla="*/ 447040 w 451429"/>
                <a:gd name="connsiteY0" fmla="*/ 118344 h 283752"/>
                <a:gd name="connsiteX1" fmla="*/ 407988 w 451429"/>
                <a:gd name="connsiteY1" fmla="*/ 40239 h 283752"/>
                <a:gd name="connsiteX2" fmla="*/ 286068 w 451429"/>
                <a:gd name="connsiteY2" fmla="*/ 31666 h 283752"/>
                <a:gd name="connsiteX3" fmla="*/ 142240 w 451429"/>
                <a:gd name="connsiteY3" fmla="*/ 26904 h 283752"/>
                <a:gd name="connsiteX4" fmla="*/ 35560 w 451429"/>
                <a:gd name="connsiteY4" fmla="*/ 234 h 283752"/>
                <a:gd name="connsiteX5" fmla="*/ 12700 w 451429"/>
                <a:gd name="connsiteY5" fmla="*/ 6901 h 283752"/>
                <a:gd name="connsiteX6" fmla="*/ 1270 w 451429"/>
                <a:gd name="connsiteY6" fmla="*/ 82149 h 283752"/>
                <a:gd name="connsiteX7" fmla="*/ 72707 w 451429"/>
                <a:gd name="connsiteY7" fmla="*/ 223119 h 283752"/>
                <a:gd name="connsiteX8" fmla="*/ 219392 w 451429"/>
                <a:gd name="connsiteY8" fmla="*/ 282174 h 283752"/>
                <a:gd name="connsiteX9" fmla="*/ 276543 w 451429"/>
                <a:gd name="connsiteY9" fmla="*/ 283126 h 283752"/>
                <a:gd name="connsiteX10" fmla="*/ 427038 w 451429"/>
                <a:gd name="connsiteY10" fmla="*/ 210736 h 283752"/>
                <a:gd name="connsiteX11" fmla="*/ 447040 w 451429"/>
                <a:gd name="connsiteY11" fmla="*/ 118344 h 28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1429" h="283752">
                  <a:moveTo>
                    <a:pt x="447040" y="118344"/>
                  </a:moveTo>
                  <a:cubicBezTo>
                    <a:pt x="437515" y="91674"/>
                    <a:pt x="427990" y="60241"/>
                    <a:pt x="407988" y="40239"/>
                  </a:cubicBezTo>
                  <a:cubicBezTo>
                    <a:pt x="379413" y="12616"/>
                    <a:pt x="321310" y="28809"/>
                    <a:pt x="286068" y="31666"/>
                  </a:cubicBezTo>
                  <a:cubicBezTo>
                    <a:pt x="238442" y="36429"/>
                    <a:pt x="188913" y="32619"/>
                    <a:pt x="142240" y="26904"/>
                  </a:cubicBezTo>
                  <a:cubicBezTo>
                    <a:pt x="95567" y="21189"/>
                    <a:pt x="60325" y="10711"/>
                    <a:pt x="35560" y="234"/>
                  </a:cubicBezTo>
                  <a:cubicBezTo>
                    <a:pt x="26988" y="-719"/>
                    <a:pt x="17463" y="1186"/>
                    <a:pt x="12700" y="6901"/>
                  </a:cubicBezTo>
                  <a:cubicBezTo>
                    <a:pt x="-2540" y="25951"/>
                    <a:pt x="-635" y="60241"/>
                    <a:pt x="1270" y="82149"/>
                  </a:cubicBezTo>
                  <a:cubicBezTo>
                    <a:pt x="6985" y="139299"/>
                    <a:pt x="27940" y="186924"/>
                    <a:pt x="72707" y="223119"/>
                  </a:cubicBezTo>
                  <a:cubicBezTo>
                    <a:pt x="114617" y="257409"/>
                    <a:pt x="166053" y="276459"/>
                    <a:pt x="219392" y="282174"/>
                  </a:cubicBezTo>
                  <a:cubicBezTo>
                    <a:pt x="238442" y="284079"/>
                    <a:pt x="257492" y="284079"/>
                    <a:pt x="276543" y="283126"/>
                  </a:cubicBezTo>
                  <a:cubicBezTo>
                    <a:pt x="328930" y="279316"/>
                    <a:pt x="393700" y="257409"/>
                    <a:pt x="427038" y="210736"/>
                  </a:cubicBezTo>
                  <a:cubicBezTo>
                    <a:pt x="446088" y="183114"/>
                    <a:pt x="458470" y="148824"/>
                    <a:pt x="447040" y="11834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F95B40A0-3D72-4ED0-8DE6-8FFBCA8AD16F}"/>
                </a:ext>
              </a:extLst>
            </p:cNvPr>
            <p:cNvSpPr/>
            <p:nvPr/>
          </p:nvSpPr>
          <p:spPr>
            <a:xfrm>
              <a:off x="9552476" y="1664988"/>
              <a:ext cx="320303" cy="320075"/>
            </a:xfrm>
            <a:custGeom>
              <a:avLst/>
              <a:gdLst>
                <a:gd name="connsiteX0" fmla="*/ 118110 w 145891"/>
                <a:gd name="connsiteY0" fmla="*/ 5770 h 145787"/>
                <a:gd name="connsiteX1" fmla="*/ 28575 w 145891"/>
                <a:gd name="connsiteY1" fmla="*/ 48633 h 145787"/>
                <a:gd name="connsiteX2" fmla="*/ 0 w 145891"/>
                <a:gd name="connsiteY2" fmla="*/ 84828 h 145787"/>
                <a:gd name="connsiteX3" fmla="*/ 3810 w 145891"/>
                <a:gd name="connsiteY3" fmla="*/ 92448 h 145787"/>
                <a:gd name="connsiteX4" fmla="*/ 7620 w 145891"/>
                <a:gd name="connsiteY4" fmla="*/ 132453 h 145787"/>
                <a:gd name="connsiteX5" fmla="*/ 7620 w 145891"/>
                <a:gd name="connsiteY5" fmla="*/ 133405 h 145787"/>
                <a:gd name="connsiteX6" fmla="*/ 10477 w 145891"/>
                <a:gd name="connsiteY6" fmla="*/ 138168 h 145787"/>
                <a:gd name="connsiteX7" fmla="*/ 12382 w 145891"/>
                <a:gd name="connsiteY7" fmla="*/ 142930 h 145787"/>
                <a:gd name="connsiteX8" fmla="*/ 13335 w 145891"/>
                <a:gd name="connsiteY8" fmla="*/ 145788 h 145787"/>
                <a:gd name="connsiteX9" fmla="*/ 116205 w 145891"/>
                <a:gd name="connsiteY9" fmla="*/ 106735 h 145787"/>
                <a:gd name="connsiteX10" fmla="*/ 118110 w 145891"/>
                <a:gd name="connsiteY10" fmla="*/ 5770 h 145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891" h="145787">
                  <a:moveTo>
                    <a:pt x="118110" y="5770"/>
                  </a:moveTo>
                  <a:cubicBezTo>
                    <a:pt x="75247" y="-19947"/>
                    <a:pt x="28575" y="48633"/>
                    <a:pt x="28575" y="48633"/>
                  </a:cubicBezTo>
                  <a:cubicBezTo>
                    <a:pt x="28575" y="48633"/>
                    <a:pt x="11430" y="64825"/>
                    <a:pt x="0" y="84828"/>
                  </a:cubicBezTo>
                  <a:cubicBezTo>
                    <a:pt x="952" y="87685"/>
                    <a:pt x="2857" y="90543"/>
                    <a:pt x="3810" y="92448"/>
                  </a:cubicBezTo>
                  <a:cubicBezTo>
                    <a:pt x="10477" y="107688"/>
                    <a:pt x="4763" y="115308"/>
                    <a:pt x="7620" y="132453"/>
                  </a:cubicBezTo>
                  <a:cubicBezTo>
                    <a:pt x="7620" y="132453"/>
                    <a:pt x="7620" y="133405"/>
                    <a:pt x="7620" y="133405"/>
                  </a:cubicBezTo>
                  <a:cubicBezTo>
                    <a:pt x="8572" y="135310"/>
                    <a:pt x="9525" y="137215"/>
                    <a:pt x="10477" y="138168"/>
                  </a:cubicBezTo>
                  <a:cubicBezTo>
                    <a:pt x="11430" y="139120"/>
                    <a:pt x="12382" y="141025"/>
                    <a:pt x="12382" y="142930"/>
                  </a:cubicBezTo>
                  <a:cubicBezTo>
                    <a:pt x="12382" y="143883"/>
                    <a:pt x="13335" y="144835"/>
                    <a:pt x="13335" y="145788"/>
                  </a:cubicBezTo>
                  <a:cubicBezTo>
                    <a:pt x="43815" y="144835"/>
                    <a:pt x="93345" y="127690"/>
                    <a:pt x="116205" y="106735"/>
                  </a:cubicBezTo>
                  <a:cubicBezTo>
                    <a:pt x="150495" y="74350"/>
                    <a:pt x="160020" y="32440"/>
                    <a:pt x="118110" y="577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70A4B8C3-56DD-4E33-AB56-6F4B8F58388C}"/>
                </a:ext>
              </a:extLst>
            </p:cNvPr>
            <p:cNvSpPr/>
            <p:nvPr/>
          </p:nvSpPr>
          <p:spPr>
            <a:xfrm>
              <a:off x="9171872" y="1585445"/>
              <a:ext cx="196574" cy="159913"/>
            </a:xfrm>
            <a:custGeom>
              <a:avLst/>
              <a:gdLst>
                <a:gd name="connsiteX0" fmla="*/ 54293 w 89535"/>
                <a:gd name="connsiteY0" fmla="*/ 19140 h 72837"/>
                <a:gd name="connsiteX1" fmla="*/ 72390 w 89535"/>
                <a:gd name="connsiteY1" fmla="*/ 49620 h 72837"/>
                <a:gd name="connsiteX2" fmla="*/ 74295 w 89535"/>
                <a:gd name="connsiteY2" fmla="*/ 69623 h 72837"/>
                <a:gd name="connsiteX3" fmla="*/ 81915 w 89535"/>
                <a:gd name="connsiteY3" fmla="*/ 72480 h 72837"/>
                <a:gd name="connsiteX4" fmla="*/ 87630 w 89535"/>
                <a:gd name="connsiteY4" fmla="*/ 65813 h 72837"/>
                <a:gd name="connsiteX5" fmla="*/ 89535 w 89535"/>
                <a:gd name="connsiteY5" fmla="*/ 43905 h 72837"/>
                <a:gd name="connsiteX6" fmla="*/ 86677 w 89535"/>
                <a:gd name="connsiteY6" fmla="*/ 27713 h 72837"/>
                <a:gd name="connsiteX7" fmla="*/ 46673 w 89535"/>
                <a:gd name="connsiteY7" fmla="*/ 90 h 72837"/>
                <a:gd name="connsiteX8" fmla="*/ 13335 w 89535"/>
                <a:gd name="connsiteY8" fmla="*/ 16283 h 72837"/>
                <a:gd name="connsiteX9" fmla="*/ 3810 w 89535"/>
                <a:gd name="connsiteY9" fmla="*/ 35333 h 72837"/>
                <a:gd name="connsiteX10" fmla="*/ 0 w 89535"/>
                <a:gd name="connsiteY10" fmla="*/ 61050 h 72837"/>
                <a:gd name="connsiteX11" fmla="*/ 10477 w 89535"/>
                <a:gd name="connsiteY11" fmla="*/ 62003 h 72837"/>
                <a:gd name="connsiteX12" fmla="*/ 17145 w 89535"/>
                <a:gd name="connsiteY12" fmla="*/ 39143 h 72837"/>
                <a:gd name="connsiteX13" fmla="*/ 42863 w 89535"/>
                <a:gd name="connsiteY13" fmla="*/ 16283 h 72837"/>
                <a:gd name="connsiteX14" fmla="*/ 54293 w 89535"/>
                <a:gd name="connsiteY14" fmla="*/ 19140 h 7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9535" h="72837">
                  <a:moveTo>
                    <a:pt x="54293" y="19140"/>
                  </a:moveTo>
                  <a:cubicBezTo>
                    <a:pt x="65723" y="23903"/>
                    <a:pt x="73343" y="37238"/>
                    <a:pt x="72390" y="49620"/>
                  </a:cubicBezTo>
                  <a:cubicBezTo>
                    <a:pt x="72390" y="56288"/>
                    <a:pt x="70485" y="63908"/>
                    <a:pt x="74295" y="69623"/>
                  </a:cubicBezTo>
                  <a:cubicBezTo>
                    <a:pt x="76200" y="72480"/>
                    <a:pt x="79058" y="73433"/>
                    <a:pt x="81915" y="72480"/>
                  </a:cubicBezTo>
                  <a:cubicBezTo>
                    <a:pt x="84773" y="71528"/>
                    <a:pt x="86677" y="68670"/>
                    <a:pt x="87630" y="65813"/>
                  </a:cubicBezTo>
                  <a:cubicBezTo>
                    <a:pt x="89535" y="59145"/>
                    <a:pt x="89535" y="50573"/>
                    <a:pt x="89535" y="43905"/>
                  </a:cubicBezTo>
                  <a:cubicBezTo>
                    <a:pt x="89535" y="38190"/>
                    <a:pt x="88583" y="32475"/>
                    <a:pt x="86677" y="27713"/>
                  </a:cubicBezTo>
                  <a:cubicBezTo>
                    <a:pt x="80010" y="9615"/>
                    <a:pt x="64770" y="1043"/>
                    <a:pt x="46673" y="90"/>
                  </a:cubicBezTo>
                  <a:cubicBezTo>
                    <a:pt x="33338" y="-862"/>
                    <a:pt x="21908" y="5805"/>
                    <a:pt x="13335" y="16283"/>
                  </a:cubicBezTo>
                  <a:cubicBezTo>
                    <a:pt x="9525" y="21998"/>
                    <a:pt x="5715" y="28665"/>
                    <a:pt x="3810" y="35333"/>
                  </a:cubicBezTo>
                  <a:cubicBezTo>
                    <a:pt x="952" y="43905"/>
                    <a:pt x="952" y="52478"/>
                    <a:pt x="0" y="61050"/>
                  </a:cubicBezTo>
                  <a:cubicBezTo>
                    <a:pt x="0" y="66765"/>
                    <a:pt x="8573" y="68670"/>
                    <a:pt x="10477" y="62003"/>
                  </a:cubicBezTo>
                  <a:cubicBezTo>
                    <a:pt x="12383" y="54383"/>
                    <a:pt x="14288" y="46763"/>
                    <a:pt x="17145" y="39143"/>
                  </a:cubicBezTo>
                  <a:cubicBezTo>
                    <a:pt x="21908" y="27713"/>
                    <a:pt x="30480" y="17235"/>
                    <a:pt x="42863" y="16283"/>
                  </a:cubicBezTo>
                  <a:cubicBezTo>
                    <a:pt x="46673" y="16283"/>
                    <a:pt x="50483" y="17235"/>
                    <a:pt x="54293" y="1914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9CBB8AA7-E1A9-49C8-B2AF-F439D0E37336}"/>
                </a:ext>
              </a:extLst>
            </p:cNvPr>
            <p:cNvSpPr/>
            <p:nvPr/>
          </p:nvSpPr>
          <p:spPr>
            <a:xfrm>
              <a:off x="8745265" y="1549896"/>
              <a:ext cx="175662" cy="159913"/>
            </a:xfrm>
            <a:custGeom>
              <a:avLst/>
              <a:gdLst>
                <a:gd name="connsiteX0" fmla="*/ 48578 w 80010"/>
                <a:gd name="connsiteY0" fmla="*/ 19140 h 72837"/>
                <a:gd name="connsiteX1" fmla="*/ 64770 w 80010"/>
                <a:gd name="connsiteY1" fmla="*/ 49620 h 72837"/>
                <a:gd name="connsiteX2" fmla="*/ 66675 w 80010"/>
                <a:gd name="connsiteY2" fmla="*/ 69623 h 72837"/>
                <a:gd name="connsiteX3" fmla="*/ 73343 w 80010"/>
                <a:gd name="connsiteY3" fmla="*/ 72480 h 72837"/>
                <a:gd name="connsiteX4" fmla="*/ 78105 w 80010"/>
                <a:gd name="connsiteY4" fmla="*/ 65813 h 72837"/>
                <a:gd name="connsiteX5" fmla="*/ 80010 w 80010"/>
                <a:gd name="connsiteY5" fmla="*/ 43905 h 72837"/>
                <a:gd name="connsiteX6" fmla="*/ 77153 w 80010"/>
                <a:gd name="connsiteY6" fmla="*/ 27713 h 72837"/>
                <a:gd name="connsiteX7" fmla="*/ 41910 w 80010"/>
                <a:gd name="connsiteY7" fmla="*/ 90 h 72837"/>
                <a:gd name="connsiteX8" fmla="*/ 12383 w 80010"/>
                <a:gd name="connsiteY8" fmla="*/ 16283 h 72837"/>
                <a:gd name="connsiteX9" fmla="*/ 3810 w 80010"/>
                <a:gd name="connsiteY9" fmla="*/ 35333 h 72837"/>
                <a:gd name="connsiteX10" fmla="*/ 0 w 80010"/>
                <a:gd name="connsiteY10" fmla="*/ 61050 h 72837"/>
                <a:gd name="connsiteX11" fmla="*/ 9525 w 80010"/>
                <a:gd name="connsiteY11" fmla="*/ 62003 h 72837"/>
                <a:gd name="connsiteX12" fmla="*/ 15240 w 80010"/>
                <a:gd name="connsiteY12" fmla="*/ 39143 h 72837"/>
                <a:gd name="connsiteX13" fmla="*/ 38100 w 80010"/>
                <a:gd name="connsiteY13" fmla="*/ 16283 h 72837"/>
                <a:gd name="connsiteX14" fmla="*/ 48578 w 80010"/>
                <a:gd name="connsiteY14" fmla="*/ 19140 h 7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0010" h="72837">
                  <a:moveTo>
                    <a:pt x="48578" y="19140"/>
                  </a:moveTo>
                  <a:cubicBezTo>
                    <a:pt x="59055" y="23903"/>
                    <a:pt x="64770" y="37238"/>
                    <a:pt x="64770" y="49620"/>
                  </a:cubicBezTo>
                  <a:cubicBezTo>
                    <a:pt x="64770" y="56288"/>
                    <a:pt x="62865" y="63908"/>
                    <a:pt x="66675" y="69623"/>
                  </a:cubicBezTo>
                  <a:cubicBezTo>
                    <a:pt x="68580" y="72480"/>
                    <a:pt x="70485" y="73433"/>
                    <a:pt x="73343" y="72480"/>
                  </a:cubicBezTo>
                  <a:cubicBezTo>
                    <a:pt x="75248" y="71528"/>
                    <a:pt x="77153" y="68670"/>
                    <a:pt x="78105" y="65813"/>
                  </a:cubicBezTo>
                  <a:cubicBezTo>
                    <a:pt x="80010" y="59145"/>
                    <a:pt x="80010" y="50573"/>
                    <a:pt x="80010" y="43905"/>
                  </a:cubicBezTo>
                  <a:cubicBezTo>
                    <a:pt x="80010" y="38190"/>
                    <a:pt x="79058" y="32475"/>
                    <a:pt x="77153" y="27713"/>
                  </a:cubicBezTo>
                  <a:cubicBezTo>
                    <a:pt x="71438" y="9615"/>
                    <a:pt x="57150" y="1043"/>
                    <a:pt x="41910" y="90"/>
                  </a:cubicBezTo>
                  <a:cubicBezTo>
                    <a:pt x="29528" y="-862"/>
                    <a:pt x="20003" y="5805"/>
                    <a:pt x="12383" y="16283"/>
                  </a:cubicBezTo>
                  <a:cubicBezTo>
                    <a:pt x="8573" y="21998"/>
                    <a:pt x="5715" y="28665"/>
                    <a:pt x="3810" y="35333"/>
                  </a:cubicBezTo>
                  <a:cubicBezTo>
                    <a:pt x="953" y="43905"/>
                    <a:pt x="953" y="52478"/>
                    <a:pt x="0" y="61050"/>
                  </a:cubicBezTo>
                  <a:cubicBezTo>
                    <a:pt x="0" y="66765"/>
                    <a:pt x="7620" y="68670"/>
                    <a:pt x="9525" y="62003"/>
                  </a:cubicBezTo>
                  <a:cubicBezTo>
                    <a:pt x="11430" y="54383"/>
                    <a:pt x="12383" y="46763"/>
                    <a:pt x="15240" y="39143"/>
                  </a:cubicBezTo>
                  <a:cubicBezTo>
                    <a:pt x="19050" y="27713"/>
                    <a:pt x="26670" y="17235"/>
                    <a:pt x="38100" y="16283"/>
                  </a:cubicBezTo>
                  <a:cubicBezTo>
                    <a:pt x="41910" y="17235"/>
                    <a:pt x="45720" y="18188"/>
                    <a:pt x="48578" y="1914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A2C12CC0-14C1-44F0-8E42-020E2C5386D9}"/>
                </a:ext>
              </a:extLst>
            </p:cNvPr>
            <p:cNvSpPr/>
            <p:nvPr/>
          </p:nvSpPr>
          <p:spPr>
            <a:xfrm>
              <a:off x="8759905" y="2580950"/>
              <a:ext cx="410457" cy="707671"/>
            </a:xfrm>
            <a:custGeom>
              <a:avLst/>
              <a:gdLst>
                <a:gd name="connsiteX0" fmla="*/ 0 w 186954"/>
                <a:gd name="connsiteY0" fmla="*/ 251511 h 322328"/>
                <a:gd name="connsiteX1" fmla="*/ 104775 w 186954"/>
                <a:gd name="connsiteY1" fmla="*/ 37198 h 322328"/>
                <a:gd name="connsiteX2" fmla="*/ 186690 w 186954"/>
                <a:gd name="connsiteY2" fmla="*/ 26721 h 322328"/>
                <a:gd name="connsiteX3" fmla="*/ 114300 w 186954"/>
                <a:gd name="connsiteY3" fmla="*/ 265798 h 322328"/>
                <a:gd name="connsiteX4" fmla="*/ 33338 w 186954"/>
                <a:gd name="connsiteY4" fmla="*/ 321996 h 322328"/>
                <a:gd name="connsiteX5" fmla="*/ 0 w 186954"/>
                <a:gd name="connsiteY5" fmla="*/ 251511 h 32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54" h="322328">
                  <a:moveTo>
                    <a:pt x="0" y="251511"/>
                  </a:moveTo>
                  <a:cubicBezTo>
                    <a:pt x="0" y="251511"/>
                    <a:pt x="68580" y="85776"/>
                    <a:pt x="104775" y="37198"/>
                  </a:cubicBezTo>
                  <a:cubicBezTo>
                    <a:pt x="140017" y="-9474"/>
                    <a:pt x="181927" y="-11379"/>
                    <a:pt x="186690" y="26721"/>
                  </a:cubicBezTo>
                  <a:cubicBezTo>
                    <a:pt x="191452" y="64821"/>
                    <a:pt x="130492" y="235318"/>
                    <a:pt x="114300" y="265798"/>
                  </a:cubicBezTo>
                  <a:cubicBezTo>
                    <a:pt x="98107" y="296278"/>
                    <a:pt x="61913" y="325806"/>
                    <a:pt x="33338" y="321996"/>
                  </a:cubicBezTo>
                  <a:cubicBezTo>
                    <a:pt x="5715" y="319138"/>
                    <a:pt x="0" y="251511"/>
                    <a:pt x="0" y="251511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7581CAAC-B29A-47A2-94C0-9362A24B026B}"/>
                </a:ext>
              </a:extLst>
            </p:cNvPr>
            <p:cNvSpPr/>
            <p:nvPr/>
          </p:nvSpPr>
          <p:spPr>
            <a:xfrm>
              <a:off x="8748361" y="3032764"/>
              <a:ext cx="426410" cy="2298263"/>
            </a:xfrm>
            <a:custGeom>
              <a:avLst/>
              <a:gdLst>
                <a:gd name="connsiteX0" fmla="*/ 56693 w 194220"/>
                <a:gd name="connsiteY0" fmla="*/ 66675 h 1046807"/>
                <a:gd name="connsiteX1" fmla="*/ 146228 w 194220"/>
                <a:gd name="connsiteY1" fmla="*/ 20002 h 1046807"/>
                <a:gd name="connsiteX2" fmla="*/ 145275 w 194220"/>
                <a:gd name="connsiteY2" fmla="*/ 0 h 1046807"/>
                <a:gd name="connsiteX3" fmla="*/ 188138 w 194220"/>
                <a:gd name="connsiteY3" fmla="*/ 69533 h 1046807"/>
                <a:gd name="connsiteX4" fmla="*/ 184328 w 194220"/>
                <a:gd name="connsiteY4" fmla="*/ 391478 h 1046807"/>
                <a:gd name="connsiteX5" fmla="*/ 189090 w 194220"/>
                <a:gd name="connsiteY5" fmla="*/ 789622 h 1046807"/>
                <a:gd name="connsiteX6" fmla="*/ 192900 w 194220"/>
                <a:gd name="connsiteY6" fmla="*/ 955358 h 1046807"/>
                <a:gd name="connsiteX7" fmla="*/ 61455 w 194220"/>
                <a:gd name="connsiteY7" fmla="*/ 1046797 h 1046807"/>
                <a:gd name="connsiteX8" fmla="*/ 15735 w 194220"/>
                <a:gd name="connsiteY8" fmla="*/ 665797 h 1046807"/>
                <a:gd name="connsiteX9" fmla="*/ 495 w 194220"/>
                <a:gd name="connsiteY9" fmla="*/ 458153 h 1046807"/>
                <a:gd name="connsiteX10" fmla="*/ 56693 w 194220"/>
                <a:gd name="connsiteY10" fmla="*/ 66675 h 104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4220" h="1046807">
                  <a:moveTo>
                    <a:pt x="56693" y="66675"/>
                  </a:moveTo>
                  <a:cubicBezTo>
                    <a:pt x="56693" y="66675"/>
                    <a:pt x="144323" y="25717"/>
                    <a:pt x="146228" y="20002"/>
                  </a:cubicBezTo>
                  <a:cubicBezTo>
                    <a:pt x="149085" y="15240"/>
                    <a:pt x="145275" y="0"/>
                    <a:pt x="145275" y="0"/>
                  </a:cubicBezTo>
                  <a:cubicBezTo>
                    <a:pt x="145275" y="0"/>
                    <a:pt x="178613" y="16192"/>
                    <a:pt x="188138" y="69533"/>
                  </a:cubicBezTo>
                  <a:cubicBezTo>
                    <a:pt x="198615" y="122873"/>
                    <a:pt x="188138" y="331470"/>
                    <a:pt x="184328" y="391478"/>
                  </a:cubicBezTo>
                  <a:cubicBezTo>
                    <a:pt x="180518" y="451485"/>
                    <a:pt x="181470" y="737235"/>
                    <a:pt x="189090" y="789622"/>
                  </a:cubicBezTo>
                  <a:cubicBezTo>
                    <a:pt x="196710" y="842010"/>
                    <a:pt x="193853" y="931545"/>
                    <a:pt x="192900" y="955358"/>
                  </a:cubicBezTo>
                  <a:cubicBezTo>
                    <a:pt x="191948" y="979170"/>
                    <a:pt x="104318" y="1047750"/>
                    <a:pt x="61455" y="1046797"/>
                  </a:cubicBezTo>
                  <a:cubicBezTo>
                    <a:pt x="18593" y="1045845"/>
                    <a:pt x="11925" y="728663"/>
                    <a:pt x="15735" y="665797"/>
                  </a:cubicBezTo>
                  <a:cubicBezTo>
                    <a:pt x="19545" y="602933"/>
                    <a:pt x="7163" y="494347"/>
                    <a:pt x="495" y="458153"/>
                  </a:cubicBezTo>
                  <a:cubicBezTo>
                    <a:pt x="-6172" y="421005"/>
                    <a:pt x="56693" y="66675"/>
                    <a:pt x="56693" y="6667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B6E71F20-FEDE-4642-8E0E-F6AD7D9FF5F2}"/>
                </a:ext>
              </a:extLst>
            </p:cNvPr>
            <p:cNvSpPr/>
            <p:nvPr/>
          </p:nvSpPr>
          <p:spPr>
            <a:xfrm>
              <a:off x="8866558" y="3032764"/>
              <a:ext cx="232123" cy="177752"/>
            </a:xfrm>
            <a:custGeom>
              <a:avLst/>
              <a:gdLst>
                <a:gd name="connsiteX0" fmla="*/ 2858 w 105727"/>
                <a:gd name="connsiteY0" fmla="*/ 66675 h 80962"/>
                <a:gd name="connsiteX1" fmla="*/ 0 w 105727"/>
                <a:gd name="connsiteY1" fmla="*/ 80963 h 80962"/>
                <a:gd name="connsiteX2" fmla="*/ 23813 w 105727"/>
                <a:gd name="connsiteY2" fmla="*/ 74295 h 80962"/>
                <a:gd name="connsiteX3" fmla="*/ 81915 w 105727"/>
                <a:gd name="connsiteY3" fmla="*/ 42863 h 80962"/>
                <a:gd name="connsiteX4" fmla="*/ 101917 w 105727"/>
                <a:gd name="connsiteY4" fmla="*/ 20955 h 80962"/>
                <a:gd name="connsiteX5" fmla="*/ 105727 w 105727"/>
                <a:gd name="connsiteY5" fmla="*/ 12383 h 80962"/>
                <a:gd name="connsiteX6" fmla="*/ 90488 w 105727"/>
                <a:gd name="connsiteY6" fmla="*/ 0 h 80962"/>
                <a:gd name="connsiteX7" fmla="*/ 91440 w 105727"/>
                <a:gd name="connsiteY7" fmla="*/ 20002 h 80962"/>
                <a:gd name="connsiteX8" fmla="*/ 2858 w 105727"/>
                <a:gd name="connsiteY8" fmla="*/ 66675 h 8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27" h="80962">
                  <a:moveTo>
                    <a:pt x="2858" y="66675"/>
                  </a:moveTo>
                  <a:cubicBezTo>
                    <a:pt x="2858" y="66675"/>
                    <a:pt x="1905" y="71438"/>
                    <a:pt x="0" y="80963"/>
                  </a:cubicBezTo>
                  <a:cubicBezTo>
                    <a:pt x="8573" y="79058"/>
                    <a:pt x="16192" y="77152"/>
                    <a:pt x="23813" y="74295"/>
                  </a:cubicBezTo>
                  <a:cubicBezTo>
                    <a:pt x="44767" y="66675"/>
                    <a:pt x="64770" y="56198"/>
                    <a:pt x="81915" y="42863"/>
                  </a:cubicBezTo>
                  <a:cubicBezTo>
                    <a:pt x="89535" y="36195"/>
                    <a:pt x="97155" y="29527"/>
                    <a:pt x="101917" y="20955"/>
                  </a:cubicBezTo>
                  <a:cubicBezTo>
                    <a:pt x="103823" y="18098"/>
                    <a:pt x="104775" y="15240"/>
                    <a:pt x="105727" y="12383"/>
                  </a:cubicBezTo>
                  <a:cubicBezTo>
                    <a:pt x="97155" y="3810"/>
                    <a:pt x="90488" y="0"/>
                    <a:pt x="90488" y="0"/>
                  </a:cubicBezTo>
                  <a:cubicBezTo>
                    <a:pt x="90488" y="0"/>
                    <a:pt x="94298" y="15240"/>
                    <a:pt x="91440" y="20002"/>
                  </a:cubicBezTo>
                  <a:cubicBezTo>
                    <a:pt x="89535" y="25717"/>
                    <a:pt x="2858" y="66675"/>
                    <a:pt x="2858" y="6667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8" name="Drawing 12">
              <a:extLst>
                <a:ext uri="{FF2B5EF4-FFF2-40B4-BE49-F238E27FC236}">
                  <a16:creationId xmlns:a16="http://schemas.microsoft.com/office/drawing/2014/main" id="{F378C4E2-7F97-40D6-B121-936D7599F39A}"/>
                </a:ext>
              </a:extLst>
            </p:cNvPr>
            <p:cNvGrpSpPr/>
            <p:nvPr/>
          </p:nvGrpSpPr>
          <p:grpSpPr>
            <a:xfrm>
              <a:off x="8381396" y="2431540"/>
              <a:ext cx="463250" cy="791424"/>
              <a:chOff x="5889307" y="2807493"/>
              <a:chExt cx="211000" cy="360476"/>
            </a:xfrm>
            <a:solidFill>
              <a:schemeClr val="tx1"/>
            </a:solidFill>
          </p:grpSpPr>
          <p:sp>
            <p:nvSpPr>
              <p:cNvPr id="39" name="Polyline: figure 38">
                <a:extLst>
                  <a:ext uri="{FF2B5EF4-FFF2-40B4-BE49-F238E27FC236}">
                    <a16:creationId xmlns:a16="http://schemas.microsoft.com/office/drawing/2014/main" id="{DE1BE384-831D-4360-8885-79DE2FF5958B}"/>
                  </a:ext>
                </a:extLst>
              </p:cNvPr>
              <p:cNvSpPr/>
              <p:nvPr/>
            </p:nvSpPr>
            <p:spPr>
              <a:xfrm>
                <a:off x="5889307" y="2807493"/>
                <a:ext cx="211000" cy="360476"/>
              </a:xfrm>
              <a:custGeom>
                <a:avLst/>
                <a:gdLst>
                  <a:gd name="connsiteX0" fmla="*/ 0 w 211000"/>
                  <a:gd name="connsiteY0" fmla="*/ 358616 h 360476"/>
                  <a:gd name="connsiteX1" fmla="*/ 25717 w 211000"/>
                  <a:gd name="connsiteY1" fmla="*/ 7144 h 360476"/>
                  <a:gd name="connsiteX2" fmla="*/ 208597 w 211000"/>
                  <a:gd name="connsiteY2" fmla="*/ 7144 h 360476"/>
                  <a:gd name="connsiteX3" fmla="*/ 175260 w 211000"/>
                  <a:gd name="connsiteY3" fmla="*/ 357664 h 360476"/>
                  <a:gd name="connsiteX4" fmla="*/ 0 w 211000"/>
                  <a:gd name="connsiteY4" fmla="*/ 358616 h 36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1000" h="360476">
                    <a:moveTo>
                      <a:pt x="0" y="358616"/>
                    </a:moveTo>
                    <a:cubicBezTo>
                      <a:pt x="0" y="358616"/>
                      <a:pt x="14288" y="15716"/>
                      <a:pt x="25717" y="7144"/>
                    </a:cubicBezTo>
                    <a:cubicBezTo>
                      <a:pt x="37147" y="-2381"/>
                      <a:pt x="197167" y="-2381"/>
                      <a:pt x="208597" y="7144"/>
                    </a:cubicBezTo>
                    <a:cubicBezTo>
                      <a:pt x="220027" y="16669"/>
                      <a:pt x="187642" y="351949"/>
                      <a:pt x="175260" y="357664"/>
                    </a:cubicBezTo>
                    <a:cubicBezTo>
                      <a:pt x="161925" y="363379"/>
                      <a:pt x="0" y="358616"/>
                      <a:pt x="0" y="3586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Polyline: figure 39">
                <a:extLst>
                  <a:ext uri="{FF2B5EF4-FFF2-40B4-BE49-F238E27FC236}">
                    <a16:creationId xmlns:a16="http://schemas.microsoft.com/office/drawing/2014/main" id="{159EFD03-EEF5-4495-BBD8-7276F0B972F5}"/>
                  </a:ext>
                </a:extLst>
              </p:cNvPr>
              <p:cNvSpPr/>
              <p:nvPr/>
            </p:nvSpPr>
            <p:spPr>
              <a:xfrm>
                <a:off x="6054089" y="2829847"/>
                <a:ext cx="19050" cy="152515"/>
              </a:xfrm>
              <a:custGeom>
                <a:avLst/>
                <a:gdLst>
                  <a:gd name="connsiteX0" fmla="*/ 4763 w 19050"/>
                  <a:gd name="connsiteY0" fmla="*/ 4792 h 152515"/>
                  <a:gd name="connsiteX1" fmla="*/ 2858 w 19050"/>
                  <a:gd name="connsiteY1" fmla="*/ 22890 h 152515"/>
                  <a:gd name="connsiteX2" fmla="*/ 2858 w 19050"/>
                  <a:gd name="connsiteY2" fmla="*/ 40987 h 152515"/>
                  <a:gd name="connsiteX3" fmla="*/ 1905 w 19050"/>
                  <a:gd name="connsiteY3" fmla="*/ 78135 h 152515"/>
                  <a:gd name="connsiteX4" fmla="*/ 0 w 19050"/>
                  <a:gd name="connsiteY4" fmla="*/ 114330 h 152515"/>
                  <a:gd name="connsiteX5" fmla="*/ 0 w 19050"/>
                  <a:gd name="connsiteY5" fmla="*/ 132427 h 152515"/>
                  <a:gd name="connsiteX6" fmla="*/ 3810 w 19050"/>
                  <a:gd name="connsiteY6" fmla="*/ 150525 h 152515"/>
                  <a:gd name="connsiteX7" fmla="*/ 8573 w 19050"/>
                  <a:gd name="connsiteY7" fmla="*/ 151477 h 152515"/>
                  <a:gd name="connsiteX8" fmla="*/ 15240 w 19050"/>
                  <a:gd name="connsiteY8" fmla="*/ 135285 h 152515"/>
                  <a:gd name="connsiteX9" fmla="*/ 18098 w 19050"/>
                  <a:gd name="connsiteY9" fmla="*/ 116235 h 152515"/>
                  <a:gd name="connsiteX10" fmla="*/ 19050 w 19050"/>
                  <a:gd name="connsiteY10" fmla="*/ 79087 h 152515"/>
                  <a:gd name="connsiteX11" fmla="*/ 18098 w 19050"/>
                  <a:gd name="connsiteY11" fmla="*/ 41940 h 152515"/>
                  <a:gd name="connsiteX12" fmla="*/ 16193 w 19050"/>
                  <a:gd name="connsiteY12" fmla="*/ 22890 h 152515"/>
                  <a:gd name="connsiteX13" fmla="*/ 12383 w 19050"/>
                  <a:gd name="connsiteY13" fmla="*/ 3840 h 152515"/>
                  <a:gd name="connsiteX14" fmla="*/ 4763 w 19050"/>
                  <a:gd name="connsiteY14" fmla="*/ 4792 h 152515"/>
                  <a:gd name="connsiteX15" fmla="*/ 4763 w 19050"/>
                  <a:gd name="connsiteY15" fmla="*/ 4792 h 152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9050" h="152515">
                    <a:moveTo>
                      <a:pt x="4763" y="4792"/>
                    </a:moveTo>
                    <a:cubicBezTo>
                      <a:pt x="4763" y="10507"/>
                      <a:pt x="3810" y="17175"/>
                      <a:pt x="2858" y="22890"/>
                    </a:cubicBezTo>
                    <a:cubicBezTo>
                      <a:pt x="1905" y="28605"/>
                      <a:pt x="2858" y="35272"/>
                      <a:pt x="2858" y="40987"/>
                    </a:cubicBezTo>
                    <a:cubicBezTo>
                      <a:pt x="2858" y="53370"/>
                      <a:pt x="2858" y="65752"/>
                      <a:pt x="1905" y="78135"/>
                    </a:cubicBezTo>
                    <a:cubicBezTo>
                      <a:pt x="1905" y="90517"/>
                      <a:pt x="952" y="101947"/>
                      <a:pt x="0" y="114330"/>
                    </a:cubicBezTo>
                    <a:cubicBezTo>
                      <a:pt x="0" y="120997"/>
                      <a:pt x="0" y="126712"/>
                      <a:pt x="0" y="132427"/>
                    </a:cubicBezTo>
                    <a:cubicBezTo>
                      <a:pt x="0" y="138142"/>
                      <a:pt x="1905" y="143857"/>
                      <a:pt x="3810" y="150525"/>
                    </a:cubicBezTo>
                    <a:cubicBezTo>
                      <a:pt x="4763" y="152430"/>
                      <a:pt x="7620" y="153382"/>
                      <a:pt x="8573" y="151477"/>
                    </a:cubicBezTo>
                    <a:cubicBezTo>
                      <a:pt x="11430" y="145762"/>
                      <a:pt x="14288" y="141000"/>
                      <a:pt x="15240" y="135285"/>
                    </a:cubicBezTo>
                    <a:cubicBezTo>
                      <a:pt x="17145" y="128617"/>
                      <a:pt x="17145" y="122902"/>
                      <a:pt x="18098" y="116235"/>
                    </a:cubicBezTo>
                    <a:cubicBezTo>
                      <a:pt x="19050" y="103852"/>
                      <a:pt x="19050" y="91470"/>
                      <a:pt x="19050" y="79087"/>
                    </a:cubicBezTo>
                    <a:cubicBezTo>
                      <a:pt x="19050" y="66705"/>
                      <a:pt x="19050" y="54322"/>
                      <a:pt x="18098" y="41940"/>
                    </a:cubicBezTo>
                    <a:cubicBezTo>
                      <a:pt x="18098" y="35272"/>
                      <a:pt x="17145" y="29557"/>
                      <a:pt x="16193" y="22890"/>
                    </a:cubicBezTo>
                    <a:cubicBezTo>
                      <a:pt x="15240" y="16222"/>
                      <a:pt x="13335" y="10507"/>
                      <a:pt x="12383" y="3840"/>
                    </a:cubicBezTo>
                    <a:cubicBezTo>
                      <a:pt x="12383" y="-1875"/>
                      <a:pt x="4763" y="-923"/>
                      <a:pt x="4763" y="4792"/>
                    </a:cubicBezTo>
                    <a:lnTo>
                      <a:pt x="4763" y="479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Polyline: figure 40">
                <a:extLst>
                  <a:ext uri="{FF2B5EF4-FFF2-40B4-BE49-F238E27FC236}">
                    <a16:creationId xmlns:a16="http://schemas.microsoft.com/office/drawing/2014/main" id="{B586240E-9CB7-4ED6-846D-0D4CD6F18DF9}"/>
                  </a:ext>
                </a:extLst>
              </p:cNvPr>
              <p:cNvSpPr/>
              <p:nvPr/>
            </p:nvSpPr>
            <p:spPr>
              <a:xfrm>
                <a:off x="6050279" y="2999422"/>
                <a:ext cx="9525" cy="34051"/>
              </a:xfrm>
              <a:custGeom>
                <a:avLst/>
                <a:gdLst>
                  <a:gd name="connsiteX0" fmla="*/ 0 w 9525"/>
                  <a:gd name="connsiteY0" fmla="*/ 5715 h 34051"/>
                  <a:gd name="connsiteX1" fmla="*/ 0 w 9525"/>
                  <a:gd name="connsiteY1" fmla="*/ 19050 h 34051"/>
                  <a:gd name="connsiteX2" fmla="*/ 0 w 9525"/>
                  <a:gd name="connsiteY2" fmla="*/ 21907 h 34051"/>
                  <a:gd name="connsiteX3" fmla="*/ 0 w 9525"/>
                  <a:gd name="connsiteY3" fmla="*/ 23813 h 34051"/>
                  <a:gd name="connsiteX4" fmla="*/ 0 w 9525"/>
                  <a:gd name="connsiteY4" fmla="*/ 23813 h 34051"/>
                  <a:gd name="connsiteX5" fmla="*/ 0 w 9525"/>
                  <a:gd name="connsiteY5" fmla="*/ 25717 h 34051"/>
                  <a:gd name="connsiteX6" fmla="*/ 953 w 9525"/>
                  <a:gd name="connsiteY6" fmla="*/ 28575 h 34051"/>
                  <a:gd name="connsiteX7" fmla="*/ 953 w 9525"/>
                  <a:gd name="connsiteY7" fmla="*/ 28575 h 34051"/>
                  <a:gd name="connsiteX8" fmla="*/ 953 w 9525"/>
                  <a:gd name="connsiteY8" fmla="*/ 29527 h 34051"/>
                  <a:gd name="connsiteX9" fmla="*/ 2858 w 9525"/>
                  <a:gd name="connsiteY9" fmla="*/ 33338 h 34051"/>
                  <a:gd name="connsiteX10" fmla="*/ 6668 w 9525"/>
                  <a:gd name="connsiteY10" fmla="*/ 33338 h 34051"/>
                  <a:gd name="connsiteX11" fmla="*/ 8573 w 9525"/>
                  <a:gd name="connsiteY11" fmla="*/ 29527 h 34051"/>
                  <a:gd name="connsiteX12" fmla="*/ 8573 w 9525"/>
                  <a:gd name="connsiteY12" fmla="*/ 28575 h 34051"/>
                  <a:gd name="connsiteX13" fmla="*/ 9525 w 9525"/>
                  <a:gd name="connsiteY13" fmla="*/ 26670 h 34051"/>
                  <a:gd name="connsiteX14" fmla="*/ 9525 w 9525"/>
                  <a:gd name="connsiteY14" fmla="*/ 24765 h 34051"/>
                  <a:gd name="connsiteX15" fmla="*/ 9525 w 9525"/>
                  <a:gd name="connsiteY15" fmla="*/ 22860 h 34051"/>
                  <a:gd name="connsiteX16" fmla="*/ 9525 w 9525"/>
                  <a:gd name="connsiteY16" fmla="*/ 22860 h 34051"/>
                  <a:gd name="connsiteX17" fmla="*/ 9525 w 9525"/>
                  <a:gd name="connsiteY17" fmla="*/ 21907 h 34051"/>
                  <a:gd name="connsiteX18" fmla="*/ 9525 w 9525"/>
                  <a:gd name="connsiteY18" fmla="*/ 18098 h 34051"/>
                  <a:gd name="connsiteX19" fmla="*/ 9525 w 9525"/>
                  <a:gd name="connsiteY19" fmla="*/ 4763 h 34051"/>
                  <a:gd name="connsiteX20" fmla="*/ 4763 w 9525"/>
                  <a:gd name="connsiteY20" fmla="*/ 0 h 34051"/>
                  <a:gd name="connsiteX21" fmla="*/ 0 w 9525"/>
                  <a:gd name="connsiteY21" fmla="*/ 5715 h 34051"/>
                  <a:gd name="connsiteX22" fmla="*/ 0 w 9525"/>
                  <a:gd name="connsiteY22" fmla="*/ 5715 h 34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9525" h="34051">
                    <a:moveTo>
                      <a:pt x="0" y="5715"/>
                    </a:moveTo>
                    <a:cubicBezTo>
                      <a:pt x="0" y="10477"/>
                      <a:pt x="0" y="14288"/>
                      <a:pt x="0" y="19050"/>
                    </a:cubicBezTo>
                    <a:cubicBezTo>
                      <a:pt x="0" y="20002"/>
                      <a:pt x="0" y="20955"/>
                      <a:pt x="0" y="21907"/>
                    </a:cubicBezTo>
                    <a:cubicBezTo>
                      <a:pt x="0" y="22860"/>
                      <a:pt x="0" y="22860"/>
                      <a:pt x="0" y="23813"/>
                    </a:cubicBezTo>
                    <a:cubicBezTo>
                      <a:pt x="0" y="24765"/>
                      <a:pt x="0" y="24765"/>
                      <a:pt x="0" y="23813"/>
                    </a:cubicBezTo>
                    <a:cubicBezTo>
                      <a:pt x="0" y="24765"/>
                      <a:pt x="0" y="24765"/>
                      <a:pt x="0" y="25717"/>
                    </a:cubicBezTo>
                    <a:cubicBezTo>
                      <a:pt x="0" y="26670"/>
                      <a:pt x="953" y="27623"/>
                      <a:pt x="953" y="28575"/>
                    </a:cubicBezTo>
                    <a:cubicBezTo>
                      <a:pt x="953" y="28575"/>
                      <a:pt x="953" y="28575"/>
                      <a:pt x="953" y="28575"/>
                    </a:cubicBezTo>
                    <a:cubicBezTo>
                      <a:pt x="953" y="28575"/>
                      <a:pt x="953" y="29527"/>
                      <a:pt x="953" y="29527"/>
                    </a:cubicBezTo>
                    <a:cubicBezTo>
                      <a:pt x="953" y="30480"/>
                      <a:pt x="1905" y="31432"/>
                      <a:pt x="2858" y="33338"/>
                    </a:cubicBezTo>
                    <a:cubicBezTo>
                      <a:pt x="3810" y="34290"/>
                      <a:pt x="5715" y="34290"/>
                      <a:pt x="6668" y="33338"/>
                    </a:cubicBezTo>
                    <a:cubicBezTo>
                      <a:pt x="7620" y="32385"/>
                      <a:pt x="8573" y="31432"/>
                      <a:pt x="8573" y="29527"/>
                    </a:cubicBezTo>
                    <a:cubicBezTo>
                      <a:pt x="8573" y="29527"/>
                      <a:pt x="8573" y="28575"/>
                      <a:pt x="8573" y="28575"/>
                    </a:cubicBezTo>
                    <a:cubicBezTo>
                      <a:pt x="8573" y="27623"/>
                      <a:pt x="8573" y="27623"/>
                      <a:pt x="9525" y="26670"/>
                    </a:cubicBezTo>
                    <a:cubicBezTo>
                      <a:pt x="9525" y="25717"/>
                      <a:pt x="9525" y="25717"/>
                      <a:pt x="9525" y="24765"/>
                    </a:cubicBezTo>
                    <a:cubicBezTo>
                      <a:pt x="9525" y="23813"/>
                      <a:pt x="9525" y="23813"/>
                      <a:pt x="9525" y="22860"/>
                    </a:cubicBezTo>
                    <a:cubicBezTo>
                      <a:pt x="9525" y="23813"/>
                      <a:pt x="9525" y="23813"/>
                      <a:pt x="9525" y="22860"/>
                    </a:cubicBezTo>
                    <a:cubicBezTo>
                      <a:pt x="9525" y="22860"/>
                      <a:pt x="9525" y="21907"/>
                      <a:pt x="9525" y="21907"/>
                    </a:cubicBezTo>
                    <a:cubicBezTo>
                      <a:pt x="9525" y="20955"/>
                      <a:pt x="9525" y="20002"/>
                      <a:pt x="9525" y="18098"/>
                    </a:cubicBezTo>
                    <a:cubicBezTo>
                      <a:pt x="9525" y="13335"/>
                      <a:pt x="9525" y="9525"/>
                      <a:pt x="9525" y="4763"/>
                    </a:cubicBezTo>
                    <a:cubicBezTo>
                      <a:pt x="9525" y="1905"/>
                      <a:pt x="7620" y="0"/>
                      <a:pt x="4763" y="0"/>
                    </a:cubicBezTo>
                    <a:cubicBezTo>
                      <a:pt x="1905" y="952"/>
                      <a:pt x="0" y="2857"/>
                      <a:pt x="0" y="5715"/>
                    </a:cubicBezTo>
                    <a:lnTo>
                      <a:pt x="0" y="571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1AD7832F-BF00-4D30-AA50-B4B1ADD5A43B}"/>
                </a:ext>
              </a:extLst>
            </p:cNvPr>
            <p:cNvSpPr/>
            <p:nvPr/>
          </p:nvSpPr>
          <p:spPr>
            <a:xfrm>
              <a:off x="7651562" y="2668432"/>
              <a:ext cx="727783" cy="562994"/>
            </a:xfrm>
            <a:custGeom>
              <a:avLst/>
              <a:gdLst>
                <a:gd name="connsiteX0" fmla="*/ 0 w 331489"/>
                <a:gd name="connsiteY0" fmla="*/ 231667 h 256431"/>
                <a:gd name="connsiteX1" fmla="*/ 143827 w 331489"/>
                <a:gd name="connsiteY1" fmla="*/ 8782 h 256431"/>
                <a:gd name="connsiteX2" fmla="*/ 320992 w 331489"/>
                <a:gd name="connsiteY2" fmla="*/ 112604 h 256431"/>
                <a:gd name="connsiteX3" fmla="*/ 331470 w 331489"/>
                <a:gd name="connsiteY3" fmla="*/ 256432 h 256431"/>
                <a:gd name="connsiteX4" fmla="*/ 0 w 331489"/>
                <a:gd name="connsiteY4" fmla="*/ 231667 h 256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1489" h="256431">
                  <a:moveTo>
                    <a:pt x="0" y="231667"/>
                  </a:moveTo>
                  <a:cubicBezTo>
                    <a:pt x="0" y="231667"/>
                    <a:pt x="14288" y="45929"/>
                    <a:pt x="143827" y="8782"/>
                  </a:cubicBezTo>
                  <a:cubicBezTo>
                    <a:pt x="274320" y="-28366"/>
                    <a:pt x="308610" y="61169"/>
                    <a:pt x="320992" y="112604"/>
                  </a:cubicBezTo>
                  <a:cubicBezTo>
                    <a:pt x="332423" y="163087"/>
                    <a:pt x="331470" y="256432"/>
                    <a:pt x="331470" y="256432"/>
                  </a:cubicBezTo>
                  <a:lnTo>
                    <a:pt x="0" y="231667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A0A6B133-E454-46B8-A1B6-065EBA4A0536}"/>
                </a:ext>
              </a:extLst>
            </p:cNvPr>
            <p:cNvSpPr/>
            <p:nvPr/>
          </p:nvSpPr>
          <p:spPr>
            <a:xfrm>
              <a:off x="7998133" y="2252185"/>
              <a:ext cx="105700" cy="636607"/>
            </a:xfrm>
            <a:custGeom>
              <a:avLst/>
              <a:gdLst>
                <a:gd name="connsiteX0" fmla="*/ 260 w 48144"/>
                <a:gd name="connsiteY0" fmla="*/ 3111 h 289960"/>
                <a:gd name="connsiteX1" fmla="*/ 24072 w 48144"/>
                <a:gd name="connsiteY1" fmla="*/ 108838 h 289960"/>
                <a:gd name="connsiteX2" fmla="*/ 38360 w 48144"/>
                <a:gd name="connsiteY2" fmla="*/ 224091 h 289960"/>
                <a:gd name="connsiteX3" fmla="*/ 41217 w 48144"/>
                <a:gd name="connsiteY3" fmla="*/ 257428 h 289960"/>
                <a:gd name="connsiteX4" fmla="*/ 42170 w 48144"/>
                <a:gd name="connsiteY4" fmla="*/ 273621 h 289960"/>
                <a:gd name="connsiteX5" fmla="*/ 44075 w 48144"/>
                <a:gd name="connsiteY5" fmla="*/ 288861 h 289960"/>
                <a:gd name="connsiteX6" fmla="*/ 47885 w 48144"/>
                <a:gd name="connsiteY6" fmla="*/ 288861 h 289960"/>
                <a:gd name="connsiteX7" fmla="*/ 45980 w 48144"/>
                <a:gd name="connsiteY7" fmla="*/ 258381 h 289960"/>
                <a:gd name="connsiteX8" fmla="*/ 43122 w 48144"/>
                <a:gd name="connsiteY8" fmla="*/ 228853 h 289960"/>
                <a:gd name="connsiteX9" fmla="*/ 37407 w 48144"/>
                <a:gd name="connsiteY9" fmla="*/ 169798 h 289960"/>
                <a:gd name="connsiteX10" fmla="*/ 29787 w 48144"/>
                <a:gd name="connsiteY10" fmla="*/ 111696 h 289960"/>
                <a:gd name="connsiteX11" fmla="*/ 21215 w 48144"/>
                <a:gd name="connsiteY11" fmla="*/ 56451 h 289960"/>
                <a:gd name="connsiteX12" fmla="*/ 2165 w 48144"/>
                <a:gd name="connsiteY12" fmla="*/ 253 h 289960"/>
                <a:gd name="connsiteX13" fmla="*/ 260 w 48144"/>
                <a:gd name="connsiteY13" fmla="*/ 3111 h 289960"/>
                <a:gd name="connsiteX14" fmla="*/ 260 w 48144"/>
                <a:gd name="connsiteY14" fmla="*/ 3111 h 28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8144" h="289960">
                  <a:moveTo>
                    <a:pt x="260" y="3111"/>
                  </a:moveTo>
                  <a:cubicBezTo>
                    <a:pt x="17405" y="35496"/>
                    <a:pt x="20262" y="72643"/>
                    <a:pt x="24072" y="108838"/>
                  </a:cubicBezTo>
                  <a:cubicBezTo>
                    <a:pt x="28835" y="146938"/>
                    <a:pt x="34550" y="185991"/>
                    <a:pt x="38360" y="224091"/>
                  </a:cubicBezTo>
                  <a:cubicBezTo>
                    <a:pt x="39312" y="235521"/>
                    <a:pt x="40265" y="245998"/>
                    <a:pt x="41217" y="257428"/>
                  </a:cubicBezTo>
                  <a:cubicBezTo>
                    <a:pt x="41217" y="263143"/>
                    <a:pt x="42170" y="268858"/>
                    <a:pt x="42170" y="273621"/>
                  </a:cubicBezTo>
                  <a:cubicBezTo>
                    <a:pt x="42170" y="278383"/>
                    <a:pt x="42170" y="284098"/>
                    <a:pt x="44075" y="288861"/>
                  </a:cubicBezTo>
                  <a:cubicBezTo>
                    <a:pt x="44075" y="290766"/>
                    <a:pt x="46932" y="289813"/>
                    <a:pt x="47885" y="288861"/>
                  </a:cubicBezTo>
                  <a:cubicBezTo>
                    <a:pt x="48837" y="279336"/>
                    <a:pt x="46932" y="268858"/>
                    <a:pt x="45980" y="258381"/>
                  </a:cubicBezTo>
                  <a:cubicBezTo>
                    <a:pt x="45027" y="248856"/>
                    <a:pt x="44075" y="238378"/>
                    <a:pt x="43122" y="228853"/>
                  </a:cubicBezTo>
                  <a:cubicBezTo>
                    <a:pt x="41217" y="208851"/>
                    <a:pt x="39312" y="188848"/>
                    <a:pt x="37407" y="169798"/>
                  </a:cubicBezTo>
                  <a:cubicBezTo>
                    <a:pt x="35502" y="150748"/>
                    <a:pt x="32645" y="131698"/>
                    <a:pt x="29787" y="111696"/>
                  </a:cubicBezTo>
                  <a:cubicBezTo>
                    <a:pt x="26930" y="93598"/>
                    <a:pt x="25025" y="74548"/>
                    <a:pt x="21215" y="56451"/>
                  </a:cubicBezTo>
                  <a:cubicBezTo>
                    <a:pt x="17405" y="37401"/>
                    <a:pt x="11690" y="18351"/>
                    <a:pt x="2165" y="253"/>
                  </a:cubicBezTo>
                  <a:cubicBezTo>
                    <a:pt x="1212" y="-699"/>
                    <a:pt x="-693" y="1206"/>
                    <a:pt x="260" y="3111"/>
                  </a:cubicBezTo>
                  <a:lnTo>
                    <a:pt x="260" y="311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E0C9AA90-F28B-4DD2-A5F6-3F6586EF8739}"/>
                </a:ext>
              </a:extLst>
            </p:cNvPr>
            <p:cNvSpPr/>
            <p:nvPr/>
          </p:nvSpPr>
          <p:spPr>
            <a:xfrm>
              <a:off x="8099082" y="2337660"/>
              <a:ext cx="195037" cy="496626"/>
            </a:xfrm>
            <a:custGeom>
              <a:avLst/>
              <a:gdLst>
                <a:gd name="connsiteX0" fmla="*/ 3810 w 88835"/>
                <a:gd name="connsiteY0" fmla="*/ 225164 h 226202"/>
                <a:gd name="connsiteX1" fmla="*/ 60960 w 88835"/>
                <a:gd name="connsiteY1" fmla="*/ 47999 h 226202"/>
                <a:gd name="connsiteX2" fmla="*/ 74295 w 88835"/>
                <a:gd name="connsiteY2" fmla="*/ 26091 h 226202"/>
                <a:gd name="connsiteX3" fmla="*/ 88582 w 88835"/>
                <a:gd name="connsiteY3" fmla="*/ 2279 h 226202"/>
                <a:gd name="connsiteX4" fmla="*/ 85725 w 88835"/>
                <a:gd name="connsiteY4" fmla="*/ 374 h 226202"/>
                <a:gd name="connsiteX5" fmla="*/ 60007 w 88835"/>
                <a:gd name="connsiteY5" fmla="*/ 40379 h 226202"/>
                <a:gd name="connsiteX6" fmla="*/ 39053 w 88835"/>
                <a:gd name="connsiteY6" fmla="*/ 83241 h 226202"/>
                <a:gd name="connsiteX7" fmla="*/ 10478 w 88835"/>
                <a:gd name="connsiteY7" fmla="*/ 171824 h 226202"/>
                <a:gd name="connsiteX8" fmla="*/ 0 w 88835"/>
                <a:gd name="connsiteY8" fmla="*/ 224211 h 226202"/>
                <a:gd name="connsiteX9" fmla="*/ 3810 w 88835"/>
                <a:gd name="connsiteY9" fmla="*/ 225164 h 226202"/>
                <a:gd name="connsiteX10" fmla="*/ 3810 w 88835"/>
                <a:gd name="connsiteY10" fmla="*/ 225164 h 22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35" h="226202">
                  <a:moveTo>
                    <a:pt x="3810" y="225164"/>
                  </a:moveTo>
                  <a:cubicBezTo>
                    <a:pt x="17145" y="164204"/>
                    <a:pt x="29528" y="102291"/>
                    <a:pt x="60960" y="47999"/>
                  </a:cubicBezTo>
                  <a:cubicBezTo>
                    <a:pt x="65723" y="40379"/>
                    <a:pt x="69532" y="32759"/>
                    <a:pt x="74295" y="26091"/>
                  </a:cubicBezTo>
                  <a:cubicBezTo>
                    <a:pt x="79057" y="18471"/>
                    <a:pt x="84772" y="10851"/>
                    <a:pt x="88582" y="2279"/>
                  </a:cubicBezTo>
                  <a:cubicBezTo>
                    <a:pt x="89535" y="374"/>
                    <a:pt x="87630" y="-579"/>
                    <a:pt x="85725" y="374"/>
                  </a:cubicBezTo>
                  <a:cubicBezTo>
                    <a:pt x="75248" y="11804"/>
                    <a:pt x="67628" y="26091"/>
                    <a:pt x="60007" y="40379"/>
                  </a:cubicBezTo>
                  <a:cubicBezTo>
                    <a:pt x="52388" y="54666"/>
                    <a:pt x="44768" y="68001"/>
                    <a:pt x="39053" y="83241"/>
                  </a:cubicBezTo>
                  <a:cubicBezTo>
                    <a:pt x="26670" y="111816"/>
                    <a:pt x="18098" y="142296"/>
                    <a:pt x="10478" y="171824"/>
                  </a:cubicBezTo>
                  <a:cubicBezTo>
                    <a:pt x="6668" y="188969"/>
                    <a:pt x="2857" y="207066"/>
                    <a:pt x="0" y="224211"/>
                  </a:cubicBezTo>
                  <a:cubicBezTo>
                    <a:pt x="0" y="226116"/>
                    <a:pt x="3810" y="227069"/>
                    <a:pt x="3810" y="225164"/>
                  </a:cubicBezTo>
                  <a:lnTo>
                    <a:pt x="3810" y="225164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CA14701B-F953-4574-A866-022607A407E6}"/>
                </a:ext>
              </a:extLst>
            </p:cNvPr>
            <p:cNvSpPr/>
            <p:nvPr/>
          </p:nvSpPr>
          <p:spPr>
            <a:xfrm>
              <a:off x="7927032" y="2544939"/>
              <a:ext cx="111404" cy="206329"/>
            </a:xfrm>
            <a:custGeom>
              <a:avLst/>
              <a:gdLst>
                <a:gd name="connsiteX0" fmla="*/ 50742 w 50742"/>
                <a:gd name="connsiteY0" fmla="*/ 91700 h 93978"/>
                <a:gd name="connsiteX1" fmla="*/ 42170 w 50742"/>
                <a:gd name="connsiteY1" fmla="*/ 63125 h 93978"/>
                <a:gd name="connsiteX2" fmla="*/ 33597 w 50742"/>
                <a:gd name="connsiteY2" fmla="*/ 39312 h 93978"/>
                <a:gd name="connsiteX3" fmla="*/ 2165 w 50742"/>
                <a:gd name="connsiteY3" fmla="*/ 260 h 93978"/>
                <a:gd name="connsiteX4" fmla="*/ 260 w 50742"/>
                <a:gd name="connsiteY4" fmla="*/ 2165 h 93978"/>
                <a:gd name="connsiteX5" fmla="*/ 14547 w 50742"/>
                <a:gd name="connsiteY5" fmla="*/ 21215 h 93978"/>
                <a:gd name="connsiteX6" fmla="*/ 28835 w 50742"/>
                <a:gd name="connsiteY6" fmla="*/ 43122 h 93978"/>
                <a:gd name="connsiteX7" fmla="*/ 39312 w 50742"/>
                <a:gd name="connsiteY7" fmla="*/ 66935 h 93978"/>
                <a:gd name="connsiteX8" fmla="*/ 48837 w 50742"/>
                <a:gd name="connsiteY8" fmla="*/ 93605 h 93978"/>
                <a:gd name="connsiteX9" fmla="*/ 50742 w 50742"/>
                <a:gd name="connsiteY9" fmla="*/ 91700 h 93978"/>
                <a:gd name="connsiteX10" fmla="*/ 50742 w 50742"/>
                <a:gd name="connsiteY10" fmla="*/ 91700 h 9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742" h="93978">
                  <a:moveTo>
                    <a:pt x="50742" y="91700"/>
                  </a:moveTo>
                  <a:cubicBezTo>
                    <a:pt x="45980" y="82175"/>
                    <a:pt x="45027" y="72650"/>
                    <a:pt x="42170" y="63125"/>
                  </a:cubicBezTo>
                  <a:cubicBezTo>
                    <a:pt x="40265" y="54552"/>
                    <a:pt x="37407" y="46932"/>
                    <a:pt x="33597" y="39312"/>
                  </a:cubicBezTo>
                  <a:cubicBezTo>
                    <a:pt x="25977" y="25025"/>
                    <a:pt x="16452" y="8832"/>
                    <a:pt x="2165" y="260"/>
                  </a:cubicBezTo>
                  <a:cubicBezTo>
                    <a:pt x="1212" y="-693"/>
                    <a:pt x="-693" y="1212"/>
                    <a:pt x="260" y="2165"/>
                  </a:cubicBezTo>
                  <a:cubicBezTo>
                    <a:pt x="5022" y="8832"/>
                    <a:pt x="9785" y="14547"/>
                    <a:pt x="14547" y="21215"/>
                  </a:cubicBezTo>
                  <a:cubicBezTo>
                    <a:pt x="20262" y="27882"/>
                    <a:pt x="25025" y="35502"/>
                    <a:pt x="28835" y="43122"/>
                  </a:cubicBezTo>
                  <a:cubicBezTo>
                    <a:pt x="32645" y="50742"/>
                    <a:pt x="36455" y="58362"/>
                    <a:pt x="39312" y="66935"/>
                  </a:cubicBezTo>
                  <a:cubicBezTo>
                    <a:pt x="42170" y="75507"/>
                    <a:pt x="45027" y="85032"/>
                    <a:pt x="48837" y="93605"/>
                  </a:cubicBezTo>
                  <a:cubicBezTo>
                    <a:pt x="48837" y="94557"/>
                    <a:pt x="50742" y="93605"/>
                    <a:pt x="50742" y="91700"/>
                  </a:cubicBezTo>
                  <a:lnTo>
                    <a:pt x="50742" y="9170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66322F88-9803-464C-AF80-2D30B0BAC981}"/>
                </a:ext>
              </a:extLst>
            </p:cNvPr>
            <p:cNvSpPr/>
            <p:nvPr/>
          </p:nvSpPr>
          <p:spPr>
            <a:xfrm>
              <a:off x="8163910" y="2635433"/>
              <a:ext cx="163670" cy="197586"/>
            </a:xfrm>
            <a:custGeom>
              <a:avLst/>
              <a:gdLst>
                <a:gd name="connsiteX0" fmla="*/ 5715 w 74548"/>
                <a:gd name="connsiteY0" fmla="*/ 88583 h 89996"/>
                <a:gd name="connsiteX1" fmla="*/ 38100 w 74548"/>
                <a:gd name="connsiteY1" fmla="*/ 42863 h 89996"/>
                <a:gd name="connsiteX2" fmla="*/ 56198 w 74548"/>
                <a:gd name="connsiteY2" fmla="*/ 22860 h 89996"/>
                <a:gd name="connsiteX3" fmla="*/ 65723 w 74548"/>
                <a:gd name="connsiteY3" fmla="*/ 13335 h 89996"/>
                <a:gd name="connsiteX4" fmla="*/ 74295 w 74548"/>
                <a:gd name="connsiteY4" fmla="*/ 2858 h 89996"/>
                <a:gd name="connsiteX5" fmla="*/ 71438 w 74548"/>
                <a:gd name="connsiteY5" fmla="*/ 0 h 89996"/>
                <a:gd name="connsiteX6" fmla="*/ 60007 w 74548"/>
                <a:gd name="connsiteY6" fmla="*/ 8573 h 89996"/>
                <a:gd name="connsiteX7" fmla="*/ 50482 w 74548"/>
                <a:gd name="connsiteY7" fmla="*/ 18098 h 89996"/>
                <a:gd name="connsiteX8" fmla="*/ 31432 w 74548"/>
                <a:gd name="connsiteY8" fmla="*/ 40005 h 89996"/>
                <a:gd name="connsiteX9" fmla="*/ 0 w 74548"/>
                <a:gd name="connsiteY9" fmla="*/ 86677 h 89996"/>
                <a:gd name="connsiteX10" fmla="*/ 5715 w 74548"/>
                <a:gd name="connsiteY10" fmla="*/ 88583 h 89996"/>
                <a:gd name="connsiteX11" fmla="*/ 5715 w 74548"/>
                <a:gd name="connsiteY11" fmla="*/ 88583 h 8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548" h="89996">
                  <a:moveTo>
                    <a:pt x="5715" y="88583"/>
                  </a:moveTo>
                  <a:cubicBezTo>
                    <a:pt x="15240" y="72390"/>
                    <a:pt x="26670" y="57150"/>
                    <a:pt x="38100" y="42863"/>
                  </a:cubicBezTo>
                  <a:cubicBezTo>
                    <a:pt x="43815" y="36195"/>
                    <a:pt x="49530" y="29527"/>
                    <a:pt x="56198" y="22860"/>
                  </a:cubicBezTo>
                  <a:cubicBezTo>
                    <a:pt x="59055" y="20002"/>
                    <a:pt x="62865" y="16192"/>
                    <a:pt x="65723" y="13335"/>
                  </a:cubicBezTo>
                  <a:cubicBezTo>
                    <a:pt x="68580" y="10477"/>
                    <a:pt x="72390" y="6667"/>
                    <a:pt x="74295" y="2858"/>
                  </a:cubicBezTo>
                  <a:cubicBezTo>
                    <a:pt x="75248" y="952"/>
                    <a:pt x="73342" y="0"/>
                    <a:pt x="71438" y="0"/>
                  </a:cubicBezTo>
                  <a:cubicBezTo>
                    <a:pt x="67627" y="1905"/>
                    <a:pt x="63817" y="4763"/>
                    <a:pt x="60007" y="8573"/>
                  </a:cubicBezTo>
                  <a:cubicBezTo>
                    <a:pt x="56198" y="11430"/>
                    <a:pt x="53340" y="15240"/>
                    <a:pt x="50482" y="18098"/>
                  </a:cubicBezTo>
                  <a:cubicBezTo>
                    <a:pt x="43815" y="24765"/>
                    <a:pt x="38100" y="32385"/>
                    <a:pt x="31432" y="40005"/>
                  </a:cubicBezTo>
                  <a:cubicBezTo>
                    <a:pt x="20002" y="55245"/>
                    <a:pt x="9525" y="70485"/>
                    <a:pt x="0" y="86677"/>
                  </a:cubicBezTo>
                  <a:cubicBezTo>
                    <a:pt x="952" y="89535"/>
                    <a:pt x="4763" y="91440"/>
                    <a:pt x="5715" y="88583"/>
                  </a:cubicBezTo>
                  <a:lnTo>
                    <a:pt x="5715" y="88583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2249567E-4B0E-4610-BD6F-6A7F111C3924}"/>
                </a:ext>
              </a:extLst>
            </p:cNvPr>
            <p:cNvSpPr/>
            <p:nvPr/>
          </p:nvSpPr>
          <p:spPr>
            <a:xfrm>
              <a:off x="6941433" y="2053659"/>
              <a:ext cx="631867" cy="1204496"/>
            </a:xfrm>
            <a:custGeom>
              <a:avLst/>
              <a:gdLst>
                <a:gd name="connsiteX0" fmla="*/ 121518 w 287801"/>
                <a:gd name="connsiteY0" fmla="*/ 542162 h 548621"/>
                <a:gd name="connsiteX1" fmla="*/ 11028 w 287801"/>
                <a:gd name="connsiteY1" fmla="*/ 192595 h 548621"/>
                <a:gd name="connsiteX2" fmla="*/ 68178 w 287801"/>
                <a:gd name="connsiteY2" fmla="*/ 7810 h 548621"/>
                <a:gd name="connsiteX3" fmla="*/ 244391 w 287801"/>
                <a:gd name="connsiteY3" fmla="*/ 377380 h 548621"/>
                <a:gd name="connsiteX4" fmla="*/ 282491 w 287801"/>
                <a:gd name="connsiteY4" fmla="*/ 545020 h 548621"/>
                <a:gd name="connsiteX5" fmla="*/ 121518 w 287801"/>
                <a:gd name="connsiteY5" fmla="*/ 542162 h 54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7801" h="548621">
                  <a:moveTo>
                    <a:pt x="121518" y="542162"/>
                  </a:moveTo>
                  <a:cubicBezTo>
                    <a:pt x="121518" y="542162"/>
                    <a:pt x="41508" y="344995"/>
                    <a:pt x="11028" y="192595"/>
                  </a:cubicBezTo>
                  <a:cubicBezTo>
                    <a:pt x="-19452" y="40195"/>
                    <a:pt x="17696" y="-23623"/>
                    <a:pt x="68178" y="7810"/>
                  </a:cubicBezTo>
                  <a:cubicBezTo>
                    <a:pt x="118661" y="39242"/>
                    <a:pt x="210101" y="284987"/>
                    <a:pt x="244391" y="377380"/>
                  </a:cubicBezTo>
                  <a:cubicBezTo>
                    <a:pt x="278681" y="469772"/>
                    <a:pt x="297731" y="535495"/>
                    <a:pt x="282491" y="545020"/>
                  </a:cubicBezTo>
                  <a:cubicBezTo>
                    <a:pt x="267251" y="554545"/>
                    <a:pt x="121518" y="542162"/>
                    <a:pt x="121518" y="54216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4E5D9398-D437-43EF-98F6-D81DBACCEC2C}"/>
                </a:ext>
              </a:extLst>
            </p:cNvPr>
            <p:cNvSpPr/>
            <p:nvPr/>
          </p:nvSpPr>
          <p:spPr>
            <a:xfrm>
              <a:off x="7058168" y="2319929"/>
              <a:ext cx="155837" cy="447519"/>
            </a:xfrm>
            <a:custGeom>
              <a:avLst/>
              <a:gdLst>
                <a:gd name="connsiteX0" fmla="*/ 28343 w 70980"/>
                <a:gd name="connsiteY0" fmla="*/ 49407 h 203835"/>
                <a:gd name="connsiteX1" fmla="*/ 11198 w 70980"/>
                <a:gd name="connsiteY1" fmla="*/ 99890 h 203835"/>
                <a:gd name="connsiteX2" fmla="*/ 720 w 70980"/>
                <a:gd name="connsiteY2" fmla="*/ 163707 h 203835"/>
                <a:gd name="connsiteX3" fmla="*/ 4530 w 70980"/>
                <a:gd name="connsiteY3" fmla="*/ 198950 h 203835"/>
                <a:gd name="connsiteX4" fmla="*/ 10245 w 70980"/>
                <a:gd name="connsiteY4" fmla="*/ 203712 h 203835"/>
                <a:gd name="connsiteX5" fmla="*/ 20723 w 70980"/>
                <a:gd name="connsiteY5" fmla="*/ 196092 h 203835"/>
                <a:gd name="connsiteX6" fmla="*/ 34058 w 70980"/>
                <a:gd name="connsiteY6" fmla="*/ 167517 h 203835"/>
                <a:gd name="connsiteX7" fmla="*/ 67395 w 70980"/>
                <a:gd name="connsiteY7" fmla="*/ 66552 h 203835"/>
                <a:gd name="connsiteX8" fmla="*/ 49298 w 70980"/>
                <a:gd name="connsiteY8" fmla="*/ 2735 h 203835"/>
                <a:gd name="connsiteX9" fmla="*/ 28343 w 70980"/>
                <a:gd name="connsiteY9" fmla="*/ 49407 h 20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0" h="203835">
                  <a:moveTo>
                    <a:pt x="28343" y="49407"/>
                  </a:moveTo>
                  <a:cubicBezTo>
                    <a:pt x="21675" y="65600"/>
                    <a:pt x="15960" y="82745"/>
                    <a:pt x="11198" y="99890"/>
                  </a:cubicBezTo>
                  <a:cubicBezTo>
                    <a:pt x="5483" y="120845"/>
                    <a:pt x="2625" y="141800"/>
                    <a:pt x="720" y="163707"/>
                  </a:cubicBezTo>
                  <a:cubicBezTo>
                    <a:pt x="-232" y="176090"/>
                    <a:pt x="-1185" y="188472"/>
                    <a:pt x="4530" y="198950"/>
                  </a:cubicBezTo>
                  <a:cubicBezTo>
                    <a:pt x="5483" y="200855"/>
                    <a:pt x="7388" y="203712"/>
                    <a:pt x="10245" y="203712"/>
                  </a:cubicBezTo>
                  <a:cubicBezTo>
                    <a:pt x="15008" y="204665"/>
                    <a:pt x="18818" y="199902"/>
                    <a:pt x="20723" y="196092"/>
                  </a:cubicBezTo>
                  <a:cubicBezTo>
                    <a:pt x="26438" y="186567"/>
                    <a:pt x="30248" y="177042"/>
                    <a:pt x="34058" y="167517"/>
                  </a:cubicBezTo>
                  <a:cubicBezTo>
                    <a:pt x="47393" y="135132"/>
                    <a:pt x="60728" y="101795"/>
                    <a:pt x="67395" y="66552"/>
                  </a:cubicBezTo>
                  <a:cubicBezTo>
                    <a:pt x="69300" y="54170"/>
                    <a:pt x="80730" y="-14410"/>
                    <a:pt x="49298" y="2735"/>
                  </a:cubicBezTo>
                  <a:cubicBezTo>
                    <a:pt x="37868" y="10355"/>
                    <a:pt x="33105" y="37025"/>
                    <a:pt x="28343" y="4940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9D2E0663-999F-45DB-897F-0476B2EAB871}"/>
                </a:ext>
              </a:extLst>
            </p:cNvPr>
            <p:cNvSpPr/>
            <p:nvPr/>
          </p:nvSpPr>
          <p:spPr>
            <a:xfrm>
              <a:off x="7158546" y="2562509"/>
              <a:ext cx="155837" cy="447519"/>
            </a:xfrm>
            <a:custGeom>
              <a:avLst/>
              <a:gdLst>
                <a:gd name="connsiteX0" fmla="*/ 28343 w 70980"/>
                <a:gd name="connsiteY0" fmla="*/ 49407 h 203835"/>
                <a:gd name="connsiteX1" fmla="*/ 11198 w 70980"/>
                <a:gd name="connsiteY1" fmla="*/ 99890 h 203835"/>
                <a:gd name="connsiteX2" fmla="*/ 720 w 70980"/>
                <a:gd name="connsiteY2" fmla="*/ 163707 h 203835"/>
                <a:gd name="connsiteX3" fmla="*/ 4530 w 70980"/>
                <a:gd name="connsiteY3" fmla="*/ 198950 h 203835"/>
                <a:gd name="connsiteX4" fmla="*/ 10245 w 70980"/>
                <a:gd name="connsiteY4" fmla="*/ 203712 h 203835"/>
                <a:gd name="connsiteX5" fmla="*/ 20723 w 70980"/>
                <a:gd name="connsiteY5" fmla="*/ 196092 h 203835"/>
                <a:gd name="connsiteX6" fmla="*/ 34058 w 70980"/>
                <a:gd name="connsiteY6" fmla="*/ 167517 h 203835"/>
                <a:gd name="connsiteX7" fmla="*/ 67395 w 70980"/>
                <a:gd name="connsiteY7" fmla="*/ 66552 h 203835"/>
                <a:gd name="connsiteX8" fmla="*/ 49298 w 70980"/>
                <a:gd name="connsiteY8" fmla="*/ 2735 h 203835"/>
                <a:gd name="connsiteX9" fmla="*/ 28343 w 70980"/>
                <a:gd name="connsiteY9" fmla="*/ 49407 h 20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0" h="203835">
                  <a:moveTo>
                    <a:pt x="28343" y="49407"/>
                  </a:moveTo>
                  <a:cubicBezTo>
                    <a:pt x="21675" y="65600"/>
                    <a:pt x="15960" y="82745"/>
                    <a:pt x="11198" y="99890"/>
                  </a:cubicBezTo>
                  <a:cubicBezTo>
                    <a:pt x="5483" y="120845"/>
                    <a:pt x="2625" y="141800"/>
                    <a:pt x="720" y="163707"/>
                  </a:cubicBezTo>
                  <a:cubicBezTo>
                    <a:pt x="-232" y="176090"/>
                    <a:pt x="-1185" y="188472"/>
                    <a:pt x="4530" y="198950"/>
                  </a:cubicBezTo>
                  <a:cubicBezTo>
                    <a:pt x="5483" y="200855"/>
                    <a:pt x="7388" y="203712"/>
                    <a:pt x="10245" y="203712"/>
                  </a:cubicBezTo>
                  <a:cubicBezTo>
                    <a:pt x="15008" y="204665"/>
                    <a:pt x="18818" y="199902"/>
                    <a:pt x="20723" y="196092"/>
                  </a:cubicBezTo>
                  <a:cubicBezTo>
                    <a:pt x="26438" y="186567"/>
                    <a:pt x="30248" y="177042"/>
                    <a:pt x="34058" y="167517"/>
                  </a:cubicBezTo>
                  <a:cubicBezTo>
                    <a:pt x="47393" y="135132"/>
                    <a:pt x="60728" y="101795"/>
                    <a:pt x="67395" y="66552"/>
                  </a:cubicBezTo>
                  <a:cubicBezTo>
                    <a:pt x="69300" y="54170"/>
                    <a:pt x="80730" y="-14410"/>
                    <a:pt x="49298" y="2735"/>
                  </a:cubicBezTo>
                  <a:cubicBezTo>
                    <a:pt x="36915" y="10355"/>
                    <a:pt x="33105" y="36072"/>
                    <a:pt x="28343" y="4940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382955FE-D2B2-4280-BB72-C1648E410F5F}"/>
                </a:ext>
              </a:extLst>
            </p:cNvPr>
            <p:cNvSpPr/>
            <p:nvPr/>
          </p:nvSpPr>
          <p:spPr>
            <a:xfrm>
              <a:off x="7277746" y="2794633"/>
              <a:ext cx="155837" cy="447519"/>
            </a:xfrm>
            <a:custGeom>
              <a:avLst/>
              <a:gdLst>
                <a:gd name="connsiteX0" fmla="*/ 28343 w 70980"/>
                <a:gd name="connsiteY0" fmla="*/ 49407 h 203835"/>
                <a:gd name="connsiteX1" fmla="*/ 11198 w 70980"/>
                <a:gd name="connsiteY1" fmla="*/ 99890 h 203835"/>
                <a:gd name="connsiteX2" fmla="*/ 720 w 70980"/>
                <a:gd name="connsiteY2" fmla="*/ 163707 h 203835"/>
                <a:gd name="connsiteX3" fmla="*/ 4530 w 70980"/>
                <a:gd name="connsiteY3" fmla="*/ 198950 h 203835"/>
                <a:gd name="connsiteX4" fmla="*/ 10245 w 70980"/>
                <a:gd name="connsiteY4" fmla="*/ 203712 h 203835"/>
                <a:gd name="connsiteX5" fmla="*/ 20723 w 70980"/>
                <a:gd name="connsiteY5" fmla="*/ 196092 h 203835"/>
                <a:gd name="connsiteX6" fmla="*/ 34058 w 70980"/>
                <a:gd name="connsiteY6" fmla="*/ 167517 h 203835"/>
                <a:gd name="connsiteX7" fmla="*/ 67395 w 70980"/>
                <a:gd name="connsiteY7" fmla="*/ 66552 h 203835"/>
                <a:gd name="connsiteX8" fmla="*/ 49298 w 70980"/>
                <a:gd name="connsiteY8" fmla="*/ 2735 h 203835"/>
                <a:gd name="connsiteX9" fmla="*/ 28343 w 70980"/>
                <a:gd name="connsiteY9" fmla="*/ 49407 h 20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0" h="203835">
                  <a:moveTo>
                    <a:pt x="28343" y="49407"/>
                  </a:moveTo>
                  <a:cubicBezTo>
                    <a:pt x="21675" y="65600"/>
                    <a:pt x="15960" y="82745"/>
                    <a:pt x="11198" y="99890"/>
                  </a:cubicBezTo>
                  <a:cubicBezTo>
                    <a:pt x="5483" y="120845"/>
                    <a:pt x="2625" y="141800"/>
                    <a:pt x="720" y="163707"/>
                  </a:cubicBezTo>
                  <a:cubicBezTo>
                    <a:pt x="-232" y="176090"/>
                    <a:pt x="-1185" y="188472"/>
                    <a:pt x="4530" y="198950"/>
                  </a:cubicBezTo>
                  <a:cubicBezTo>
                    <a:pt x="5483" y="200855"/>
                    <a:pt x="7388" y="203712"/>
                    <a:pt x="10245" y="203712"/>
                  </a:cubicBezTo>
                  <a:cubicBezTo>
                    <a:pt x="15008" y="204665"/>
                    <a:pt x="18818" y="199902"/>
                    <a:pt x="20723" y="196092"/>
                  </a:cubicBezTo>
                  <a:cubicBezTo>
                    <a:pt x="26438" y="186567"/>
                    <a:pt x="30248" y="177042"/>
                    <a:pt x="34058" y="167517"/>
                  </a:cubicBezTo>
                  <a:cubicBezTo>
                    <a:pt x="47393" y="135132"/>
                    <a:pt x="60728" y="101795"/>
                    <a:pt x="67395" y="66552"/>
                  </a:cubicBezTo>
                  <a:cubicBezTo>
                    <a:pt x="69300" y="54170"/>
                    <a:pt x="80730" y="-14410"/>
                    <a:pt x="49298" y="2735"/>
                  </a:cubicBezTo>
                  <a:cubicBezTo>
                    <a:pt x="37868" y="10355"/>
                    <a:pt x="33105" y="37025"/>
                    <a:pt x="28343" y="4940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2" name="Drawing 12">
              <a:extLst>
                <a:ext uri="{FF2B5EF4-FFF2-40B4-BE49-F238E27FC236}">
                  <a16:creationId xmlns:a16="http://schemas.microsoft.com/office/drawing/2014/main" id="{F378C4E2-7F97-40D6-B121-936D7599F39A}"/>
                </a:ext>
              </a:extLst>
            </p:cNvPr>
            <p:cNvGrpSpPr/>
            <p:nvPr/>
          </p:nvGrpSpPr>
          <p:grpSpPr>
            <a:xfrm>
              <a:off x="7247960" y="1980077"/>
              <a:ext cx="554418" cy="998313"/>
              <a:chOff x="5373052" y="2601862"/>
              <a:chExt cx="252525" cy="454709"/>
            </a:xfrm>
          </p:grpSpPr>
          <p:grpSp>
            <p:nvGrpSpPr>
              <p:cNvPr id="53" name="Drawing 12">
                <a:extLst>
                  <a:ext uri="{FF2B5EF4-FFF2-40B4-BE49-F238E27FC236}">
                    <a16:creationId xmlns:a16="http://schemas.microsoft.com/office/drawing/2014/main" id="{F378C4E2-7F97-40D6-B121-936D7599F39A}"/>
                  </a:ext>
                </a:extLst>
              </p:cNvPr>
              <p:cNvGrpSpPr/>
              <p:nvPr/>
            </p:nvGrpSpPr>
            <p:grpSpPr>
              <a:xfrm>
                <a:off x="5373052" y="2653364"/>
                <a:ext cx="163829" cy="403207"/>
                <a:chOff x="5373052" y="2653364"/>
                <a:chExt cx="163829" cy="403207"/>
              </a:xfrm>
            </p:grpSpPr>
            <p:sp>
              <p:nvSpPr>
                <p:cNvPr id="54" name="Polyline: figure 53">
                  <a:extLst>
                    <a:ext uri="{FF2B5EF4-FFF2-40B4-BE49-F238E27FC236}">
                      <a16:creationId xmlns:a16="http://schemas.microsoft.com/office/drawing/2014/main" id="{4B647A84-C943-4DD3-90CC-885050193548}"/>
                    </a:ext>
                  </a:extLst>
                </p:cNvPr>
                <p:cNvSpPr/>
                <p:nvPr/>
              </p:nvSpPr>
              <p:spPr>
                <a:xfrm>
                  <a:off x="5373052" y="2653364"/>
                  <a:ext cx="163829" cy="403207"/>
                </a:xfrm>
                <a:custGeom>
                  <a:avLst/>
                  <a:gdLst>
                    <a:gd name="connsiteX0" fmla="*/ 120015 w 163829"/>
                    <a:gd name="connsiteY0" fmla="*/ 403207 h 403207"/>
                    <a:gd name="connsiteX1" fmla="*/ 20003 w 163829"/>
                    <a:gd name="connsiteY1" fmla="*/ 110790 h 403207"/>
                    <a:gd name="connsiteX2" fmla="*/ 0 w 163829"/>
                    <a:gd name="connsiteY2" fmla="*/ 25065 h 403207"/>
                    <a:gd name="connsiteX3" fmla="*/ 37147 w 163829"/>
                    <a:gd name="connsiteY3" fmla="*/ 2205 h 403207"/>
                    <a:gd name="connsiteX4" fmla="*/ 68580 w 163829"/>
                    <a:gd name="connsiteY4" fmla="*/ 16492 h 403207"/>
                    <a:gd name="connsiteX5" fmla="*/ 114300 w 163829"/>
                    <a:gd name="connsiteY5" fmla="*/ 246045 h 403207"/>
                    <a:gd name="connsiteX6" fmla="*/ 163830 w 163829"/>
                    <a:gd name="connsiteY6" fmla="*/ 392730 h 403207"/>
                    <a:gd name="connsiteX7" fmla="*/ 120015 w 163829"/>
                    <a:gd name="connsiteY7" fmla="*/ 403207 h 403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3829" h="403207">
                      <a:moveTo>
                        <a:pt x="120015" y="403207"/>
                      </a:moveTo>
                      <a:cubicBezTo>
                        <a:pt x="120015" y="403207"/>
                        <a:pt x="39053" y="181275"/>
                        <a:pt x="20003" y="110790"/>
                      </a:cubicBezTo>
                      <a:cubicBezTo>
                        <a:pt x="952" y="40305"/>
                        <a:pt x="0" y="25065"/>
                        <a:pt x="0" y="25065"/>
                      </a:cubicBezTo>
                      <a:cubicBezTo>
                        <a:pt x="0" y="25065"/>
                        <a:pt x="15240" y="8872"/>
                        <a:pt x="37147" y="2205"/>
                      </a:cubicBezTo>
                      <a:cubicBezTo>
                        <a:pt x="59055" y="-4463"/>
                        <a:pt x="67628" y="5062"/>
                        <a:pt x="68580" y="16492"/>
                      </a:cubicBezTo>
                      <a:cubicBezTo>
                        <a:pt x="69532" y="27922"/>
                        <a:pt x="99060" y="193657"/>
                        <a:pt x="114300" y="246045"/>
                      </a:cubicBezTo>
                      <a:cubicBezTo>
                        <a:pt x="129540" y="298432"/>
                        <a:pt x="163830" y="392730"/>
                        <a:pt x="163830" y="392730"/>
                      </a:cubicBezTo>
                      <a:lnTo>
                        <a:pt x="120015" y="40320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" name="Polyline: figure 54">
                  <a:extLst>
                    <a:ext uri="{FF2B5EF4-FFF2-40B4-BE49-F238E27FC236}">
                      <a16:creationId xmlns:a16="http://schemas.microsoft.com/office/drawing/2014/main" id="{A503955D-146F-4A62-A6DD-3F1106E9031F}"/>
                    </a:ext>
                  </a:extLst>
                </p:cNvPr>
                <p:cNvSpPr/>
                <p:nvPr/>
              </p:nvSpPr>
              <p:spPr>
                <a:xfrm>
                  <a:off x="5419724" y="2664947"/>
                  <a:ext cx="34290" cy="172973"/>
                </a:xfrm>
                <a:custGeom>
                  <a:avLst/>
                  <a:gdLst>
                    <a:gd name="connsiteX0" fmla="*/ 0 w 34290"/>
                    <a:gd name="connsiteY0" fmla="*/ 1100 h 172973"/>
                    <a:gd name="connsiteX1" fmla="*/ 12382 w 34290"/>
                    <a:gd name="connsiteY1" fmla="*/ 87777 h 172973"/>
                    <a:gd name="connsiteX2" fmla="*/ 20955 w 34290"/>
                    <a:gd name="connsiteY2" fmla="*/ 130640 h 172973"/>
                    <a:gd name="connsiteX3" fmla="*/ 26670 w 34290"/>
                    <a:gd name="connsiteY3" fmla="*/ 152547 h 172973"/>
                    <a:gd name="connsiteX4" fmla="*/ 32385 w 34290"/>
                    <a:gd name="connsiteY4" fmla="*/ 172550 h 172973"/>
                    <a:gd name="connsiteX5" fmla="*/ 34290 w 34290"/>
                    <a:gd name="connsiteY5" fmla="*/ 172550 h 172973"/>
                    <a:gd name="connsiteX6" fmla="*/ 29528 w 34290"/>
                    <a:gd name="connsiteY6" fmla="*/ 151595 h 172973"/>
                    <a:gd name="connsiteX7" fmla="*/ 24765 w 34290"/>
                    <a:gd name="connsiteY7" fmla="*/ 129687 h 172973"/>
                    <a:gd name="connsiteX8" fmla="*/ 16193 w 34290"/>
                    <a:gd name="connsiteY8" fmla="*/ 87777 h 172973"/>
                    <a:gd name="connsiteX9" fmla="*/ 2857 w 34290"/>
                    <a:gd name="connsiteY9" fmla="*/ 1100 h 172973"/>
                    <a:gd name="connsiteX10" fmla="*/ 0 w 34290"/>
                    <a:gd name="connsiteY10" fmla="*/ 1100 h 172973"/>
                    <a:gd name="connsiteX11" fmla="*/ 0 w 34290"/>
                    <a:gd name="connsiteY11" fmla="*/ 1100 h 1729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4290" h="172973">
                      <a:moveTo>
                        <a:pt x="0" y="1100"/>
                      </a:moveTo>
                      <a:cubicBezTo>
                        <a:pt x="1905" y="30627"/>
                        <a:pt x="6668" y="59202"/>
                        <a:pt x="12382" y="87777"/>
                      </a:cubicBezTo>
                      <a:cubicBezTo>
                        <a:pt x="15240" y="102065"/>
                        <a:pt x="18097" y="116352"/>
                        <a:pt x="20955" y="130640"/>
                      </a:cubicBezTo>
                      <a:cubicBezTo>
                        <a:pt x="22860" y="138260"/>
                        <a:pt x="24765" y="144927"/>
                        <a:pt x="26670" y="152547"/>
                      </a:cubicBezTo>
                      <a:cubicBezTo>
                        <a:pt x="28575" y="159215"/>
                        <a:pt x="29528" y="166835"/>
                        <a:pt x="32385" y="172550"/>
                      </a:cubicBezTo>
                      <a:cubicBezTo>
                        <a:pt x="32385" y="173502"/>
                        <a:pt x="34290" y="172550"/>
                        <a:pt x="34290" y="172550"/>
                      </a:cubicBezTo>
                      <a:cubicBezTo>
                        <a:pt x="33338" y="165882"/>
                        <a:pt x="30480" y="159215"/>
                        <a:pt x="29528" y="151595"/>
                      </a:cubicBezTo>
                      <a:cubicBezTo>
                        <a:pt x="27622" y="143975"/>
                        <a:pt x="26670" y="137307"/>
                        <a:pt x="24765" y="129687"/>
                      </a:cubicBezTo>
                      <a:cubicBezTo>
                        <a:pt x="21907" y="115400"/>
                        <a:pt x="19050" y="101112"/>
                        <a:pt x="16193" y="87777"/>
                      </a:cubicBezTo>
                      <a:cubicBezTo>
                        <a:pt x="11430" y="59202"/>
                        <a:pt x="7620" y="29675"/>
                        <a:pt x="2857" y="1100"/>
                      </a:cubicBezTo>
                      <a:cubicBezTo>
                        <a:pt x="2857" y="-805"/>
                        <a:pt x="0" y="147"/>
                        <a:pt x="0" y="1100"/>
                      </a:cubicBezTo>
                      <a:lnTo>
                        <a:pt x="0" y="110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ACA42A55-92BD-429C-AD61-A2FB90E48D5C}"/>
                    </a:ext>
                  </a:extLst>
                </p:cNvPr>
                <p:cNvSpPr/>
                <p:nvPr/>
              </p:nvSpPr>
              <p:spPr>
                <a:xfrm>
                  <a:off x="5458585" y="2865698"/>
                  <a:ext cx="11621" cy="28390"/>
                </a:xfrm>
                <a:custGeom>
                  <a:avLst/>
                  <a:gdLst>
                    <a:gd name="connsiteX0" fmla="*/ 192 w 11621"/>
                    <a:gd name="connsiteY0" fmla="*/ 2279 h 28390"/>
                    <a:gd name="connsiteX1" fmla="*/ 4002 w 11621"/>
                    <a:gd name="connsiteY1" fmla="*/ 15614 h 28390"/>
                    <a:gd name="connsiteX2" fmla="*/ 9717 w 11621"/>
                    <a:gd name="connsiteY2" fmla="*/ 27996 h 28390"/>
                    <a:gd name="connsiteX3" fmla="*/ 11622 w 11621"/>
                    <a:gd name="connsiteY3" fmla="*/ 27044 h 28390"/>
                    <a:gd name="connsiteX4" fmla="*/ 6859 w 11621"/>
                    <a:gd name="connsiteY4" fmla="*/ 13709 h 28390"/>
                    <a:gd name="connsiteX5" fmla="*/ 3049 w 11621"/>
                    <a:gd name="connsiteY5" fmla="*/ 374 h 28390"/>
                    <a:gd name="connsiteX6" fmla="*/ 192 w 11621"/>
                    <a:gd name="connsiteY6" fmla="*/ 2279 h 28390"/>
                    <a:gd name="connsiteX7" fmla="*/ 192 w 11621"/>
                    <a:gd name="connsiteY7" fmla="*/ 2279 h 28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621" h="28390">
                      <a:moveTo>
                        <a:pt x="192" y="2279"/>
                      </a:moveTo>
                      <a:cubicBezTo>
                        <a:pt x="1144" y="7041"/>
                        <a:pt x="2097" y="11804"/>
                        <a:pt x="4002" y="15614"/>
                      </a:cubicBezTo>
                      <a:cubicBezTo>
                        <a:pt x="4954" y="20376"/>
                        <a:pt x="6859" y="24186"/>
                        <a:pt x="9717" y="27996"/>
                      </a:cubicBezTo>
                      <a:cubicBezTo>
                        <a:pt x="10669" y="28949"/>
                        <a:pt x="11622" y="27996"/>
                        <a:pt x="11622" y="27044"/>
                      </a:cubicBezTo>
                      <a:cubicBezTo>
                        <a:pt x="10669" y="22281"/>
                        <a:pt x="8764" y="18471"/>
                        <a:pt x="6859" y="13709"/>
                      </a:cubicBezTo>
                      <a:cubicBezTo>
                        <a:pt x="4954" y="8946"/>
                        <a:pt x="4002" y="5136"/>
                        <a:pt x="3049" y="374"/>
                      </a:cubicBezTo>
                      <a:cubicBezTo>
                        <a:pt x="2097" y="-579"/>
                        <a:pt x="-761" y="374"/>
                        <a:pt x="192" y="2279"/>
                      </a:cubicBezTo>
                      <a:lnTo>
                        <a:pt x="192" y="227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7" name="Drawing 12">
                <a:extLst>
                  <a:ext uri="{FF2B5EF4-FFF2-40B4-BE49-F238E27FC236}">
                    <a16:creationId xmlns:a16="http://schemas.microsoft.com/office/drawing/2014/main" id="{F378C4E2-7F97-40D6-B121-936D7599F39A}"/>
                  </a:ext>
                </a:extLst>
              </p:cNvPr>
              <p:cNvGrpSpPr/>
              <p:nvPr/>
            </p:nvGrpSpPr>
            <p:grpSpPr>
              <a:xfrm>
                <a:off x="5464580" y="2601862"/>
                <a:ext cx="118021" cy="439469"/>
                <a:chOff x="5464580" y="2601862"/>
                <a:chExt cx="118021" cy="439469"/>
              </a:xfrm>
            </p:grpSpPr>
            <p:sp>
              <p:nvSpPr>
                <p:cNvPr id="58" name="Polyline: figure 57">
                  <a:extLst>
                    <a:ext uri="{FF2B5EF4-FFF2-40B4-BE49-F238E27FC236}">
                      <a16:creationId xmlns:a16="http://schemas.microsoft.com/office/drawing/2014/main" id="{A1D51800-9472-47A5-8292-7514F6C79AC5}"/>
                    </a:ext>
                  </a:extLst>
                </p:cNvPr>
                <p:cNvSpPr/>
                <p:nvPr/>
              </p:nvSpPr>
              <p:spPr>
                <a:xfrm>
                  <a:off x="5464580" y="2601862"/>
                  <a:ext cx="118021" cy="439469"/>
                </a:xfrm>
                <a:custGeom>
                  <a:avLst/>
                  <a:gdLst>
                    <a:gd name="connsiteX0" fmla="*/ 80874 w 118021"/>
                    <a:gd name="connsiteY0" fmla="*/ 439470 h 439469"/>
                    <a:gd name="connsiteX1" fmla="*/ 22771 w 118021"/>
                    <a:gd name="connsiteY1" fmla="*/ 200392 h 439469"/>
                    <a:gd name="connsiteX2" fmla="*/ 2769 w 118021"/>
                    <a:gd name="connsiteY2" fmla="*/ 7987 h 439469"/>
                    <a:gd name="connsiteX3" fmla="*/ 24676 w 118021"/>
                    <a:gd name="connsiteY3" fmla="*/ 3225 h 439469"/>
                    <a:gd name="connsiteX4" fmla="*/ 62776 w 118021"/>
                    <a:gd name="connsiteY4" fmla="*/ 9892 h 439469"/>
                    <a:gd name="connsiteX5" fmla="*/ 88494 w 118021"/>
                    <a:gd name="connsiteY5" fmla="*/ 260400 h 439469"/>
                    <a:gd name="connsiteX6" fmla="*/ 118021 w 118021"/>
                    <a:gd name="connsiteY6" fmla="*/ 439470 h 439469"/>
                    <a:gd name="connsiteX7" fmla="*/ 80874 w 118021"/>
                    <a:gd name="connsiteY7" fmla="*/ 439470 h 4394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8021" h="439469">
                      <a:moveTo>
                        <a:pt x="80874" y="439470"/>
                      </a:moveTo>
                      <a:cubicBezTo>
                        <a:pt x="80874" y="439470"/>
                        <a:pt x="41821" y="312787"/>
                        <a:pt x="22771" y="200392"/>
                      </a:cubicBezTo>
                      <a:cubicBezTo>
                        <a:pt x="3721" y="87997"/>
                        <a:pt x="-4851" y="23227"/>
                        <a:pt x="2769" y="7987"/>
                      </a:cubicBezTo>
                      <a:cubicBezTo>
                        <a:pt x="10389" y="-7253"/>
                        <a:pt x="7531" y="4177"/>
                        <a:pt x="24676" y="3225"/>
                      </a:cubicBezTo>
                      <a:cubicBezTo>
                        <a:pt x="40869" y="2272"/>
                        <a:pt x="58966" y="-3443"/>
                        <a:pt x="62776" y="9892"/>
                      </a:cubicBezTo>
                      <a:cubicBezTo>
                        <a:pt x="66586" y="22275"/>
                        <a:pt x="84684" y="190867"/>
                        <a:pt x="88494" y="260400"/>
                      </a:cubicBezTo>
                      <a:cubicBezTo>
                        <a:pt x="92304" y="329932"/>
                        <a:pt x="118021" y="439470"/>
                        <a:pt x="118021" y="439470"/>
                      </a:cubicBezTo>
                      <a:lnTo>
                        <a:pt x="80874" y="43947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Polyline: figure 58">
                  <a:extLst>
                    <a:ext uri="{FF2B5EF4-FFF2-40B4-BE49-F238E27FC236}">
                      <a16:creationId xmlns:a16="http://schemas.microsoft.com/office/drawing/2014/main" id="{63049A60-992A-405B-9EE5-F10F61D10D00}"/>
                    </a:ext>
                  </a:extLst>
                </p:cNvPr>
                <p:cNvSpPr/>
                <p:nvPr/>
              </p:nvSpPr>
              <p:spPr>
                <a:xfrm>
                  <a:off x="5506402" y="2612331"/>
                  <a:ext cx="16459" cy="122057"/>
                </a:xfrm>
                <a:custGeom>
                  <a:avLst/>
                  <a:gdLst>
                    <a:gd name="connsiteX0" fmla="*/ 0 w 16459"/>
                    <a:gd name="connsiteY0" fmla="*/ 1328 h 122057"/>
                    <a:gd name="connsiteX1" fmla="*/ 3810 w 16459"/>
                    <a:gd name="connsiteY1" fmla="*/ 61335 h 122057"/>
                    <a:gd name="connsiteX2" fmla="*/ 8572 w 16459"/>
                    <a:gd name="connsiteY2" fmla="*/ 90863 h 122057"/>
                    <a:gd name="connsiteX3" fmla="*/ 10478 w 16459"/>
                    <a:gd name="connsiteY3" fmla="*/ 108008 h 122057"/>
                    <a:gd name="connsiteX4" fmla="*/ 13335 w 16459"/>
                    <a:gd name="connsiteY4" fmla="*/ 121343 h 122057"/>
                    <a:gd name="connsiteX5" fmla="*/ 16192 w 16459"/>
                    <a:gd name="connsiteY5" fmla="*/ 121343 h 122057"/>
                    <a:gd name="connsiteX6" fmla="*/ 15240 w 16459"/>
                    <a:gd name="connsiteY6" fmla="*/ 108960 h 122057"/>
                    <a:gd name="connsiteX7" fmla="*/ 12382 w 16459"/>
                    <a:gd name="connsiteY7" fmla="*/ 92768 h 122057"/>
                    <a:gd name="connsiteX8" fmla="*/ 9525 w 16459"/>
                    <a:gd name="connsiteY8" fmla="*/ 62288 h 122057"/>
                    <a:gd name="connsiteX9" fmla="*/ 2857 w 16459"/>
                    <a:gd name="connsiteY9" fmla="*/ 2280 h 122057"/>
                    <a:gd name="connsiteX10" fmla="*/ 0 w 16459"/>
                    <a:gd name="connsiteY10" fmla="*/ 1328 h 122057"/>
                    <a:gd name="connsiteX11" fmla="*/ 0 w 16459"/>
                    <a:gd name="connsiteY11" fmla="*/ 1328 h 1220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459" h="122057">
                      <a:moveTo>
                        <a:pt x="0" y="1328"/>
                      </a:moveTo>
                      <a:cubicBezTo>
                        <a:pt x="0" y="21330"/>
                        <a:pt x="953" y="41333"/>
                        <a:pt x="3810" y="61335"/>
                      </a:cubicBezTo>
                      <a:cubicBezTo>
                        <a:pt x="5715" y="70860"/>
                        <a:pt x="7620" y="80385"/>
                        <a:pt x="8572" y="90863"/>
                      </a:cubicBezTo>
                      <a:cubicBezTo>
                        <a:pt x="9525" y="96578"/>
                        <a:pt x="9525" y="102293"/>
                        <a:pt x="10478" y="108008"/>
                      </a:cubicBezTo>
                      <a:cubicBezTo>
                        <a:pt x="10478" y="111818"/>
                        <a:pt x="10478" y="117533"/>
                        <a:pt x="13335" y="121343"/>
                      </a:cubicBezTo>
                      <a:cubicBezTo>
                        <a:pt x="14288" y="122295"/>
                        <a:pt x="15240" y="122295"/>
                        <a:pt x="16192" y="121343"/>
                      </a:cubicBezTo>
                      <a:cubicBezTo>
                        <a:pt x="17145" y="117533"/>
                        <a:pt x="15240" y="112770"/>
                        <a:pt x="15240" y="108960"/>
                      </a:cubicBezTo>
                      <a:cubicBezTo>
                        <a:pt x="14288" y="103245"/>
                        <a:pt x="12382" y="98483"/>
                        <a:pt x="12382" y="92768"/>
                      </a:cubicBezTo>
                      <a:cubicBezTo>
                        <a:pt x="11430" y="82290"/>
                        <a:pt x="10478" y="72765"/>
                        <a:pt x="9525" y="62288"/>
                      </a:cubicBezTo>
                      <a:cubicBezTo>
                        <a:pt x="8572" y="42285"/>
                        <a:pt x="5715" y="22283"/>
                        <a:pt x="2857" y="2280"/>
                      </a:cubicBezTo>
                      <a:cubicBezTo>
                        <a:pt x="2857" y="-577"/>
                        <a:pt x="0" y="-577"/>
                        <a:pt x="0" y="1328"/>
                      </a:cubicBezTo>
                      <a:lnTo>
                        <a:pt x="0" y="132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Polyline: figure 59">
                  <a:extLst>
                    <a:ext uri="{FF2B5EF4-FFF2-40B4-BE49-F238E27FC236}">
                      <a16:creationId xmlns:a16="http://schemas.microsoft.com/office/drawing/2014/main" id="{EA4F8BA5-B48D-4C02-87FD-0EF59A0F96D8}"/>
                    </a:ext>
                  </a:extLst>
                </p:cNvPr>
                <p:cNvSpPr/>
                <p:nvPr/>
              </p:nvSpPr>
              <p:spPr>
                <a:xfrm>
                  <a:off x="5525452" y="2775822"/>
                  <a:ext cx="16192" cy="90011"/>
                </a:xfrm>
                <a:custGeom>
                  <a:avLst/>
                  <a:gdLst>
                    <a:gd name="connsiteX0" fmla="*/ 0 w 16192"/>
                    <a:gd name="connsiteY0" fmla="*/ 714 h 90011"/>
                    <a:gd name="connsiteX1" fmla="*/ 5715 w 16192"/>
                    <a:gd name="connsiteY1" fmla="*/ 44529 h 90011"/>
                    <a:gd name="connsiteX2" fmla="*/ 8572 w 16192"/>
                    <a:gd name="connsiteY2" fmla="*/ 67389 h 90011"/>
                    <a:gd name="connsiteX3" fmla="*/ 13335 w 16192"/>
                    <a:gd name="connsiteY3" fmla="*/ 89297 h 90011"/>
                    <a:gd name="connsiteX4" fmla="*/ 16192 w 16192"/>
                    <a:gd name="connsiteY4" fmla="*/ 89297 h 90011"/>
                    <a:gd name="connsiteX5" fmla="*/ 14287 w 16192"/>
                    <a:gd name="connsiteY5" fmla="*/ 66437 h 90011"/>
                    <a:gd name="connsiteX6" fmla="*/ 11430 w 16192"/>
                    <a:gd name="connsiteY6" fmla="*/ 44529 h 90011"/>
                    <a:gd name="connsiteX7" fmla="*/ 2857 w 16192"/>
                    <a:gd name="connsiteY7" fmla="*/ 714 h 90011"/>
                    <a:gd name="connsiteX8" fmla="*/ 0 w 16192"/>
                    <a:gd name="connsiteY8" fmla="*/ 714 h 90011"/>
                    <a:gd name="connsiteX9" fmla="*/ 0 w 16192"/>
                    <a:gd name="connsiteY9" fmla="*/ 714 h 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192" h="90011">
                      <a:moveTo>
                        <a:pt x="0" y="714"/>
                      </a:moveTo>
                      <a:cubicBezTo>
                        <a:pt x="1905" y="15002"/>
                        <a:pt x="3810" y="30242"/>
                        <a:pt x="5715" y="44529"/>
                      </a:cubicBezTo>
                      <a:cubicBezTo>
                        <a:pt x="6667" y="52149"/>
                        <a:pt x="7620" y="59769"/>
                        <a:pt x="8572" y="67389"/>
                      </a:cubicBezTo>
                      <a:cubicBezTo>
                        <a:pt x="9525" y="75009"/>
                        <a:pt x="10478" y="82629"/>
                        <a:pt x="13335" y="89297"/>
                      </a:cubicBezTo>
                      <a:cubicBezTo>
                        <a:pt x="13335" y="90249"/>
                        <a:pt x="15240" y="90249"/>
                        <a:pt x="16192" y="89297"/>
                      </a:cubicBezTo>
                      <a:cubicBezTo>
                        <a:pt x="16192" y="81677"/>
                        <a:pt x="15240" y="74057"/>
                        <a:pt x="14287" y="66437"/>
                      </a:cubicBezTo>
                      <a:cubicBezTo>
                        <a:pt x="13335" y="58817"/>
                        <a:pt x="12382" y="52149"/>
                        <a:pt x="11430" y="44529"/>
                      </a:cubicBezTo>
                      <a:cubicBezTo>
                        <a:pt x="8572" y="29289"/>
                        <a:pt x="5715" y="15002"/>
                        <a:pt x="2857" y="714"/>
                      </a:cubicBezTo>
                      <a:cubicBezTo>
                        <a:pt x="1905" y="-238"/>
                        <a:pt x="0" y="-238"/>
                        <a:pt x="0" y="714"/>
                      </a:cubicBezTo>
                      <a:lnTo>
                        <a:pt x="0" y="71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1" name="Drawing 12">
                <a:extLst>
                  <a:ext uri="{FF2B5EF4-FFF2-40B4-BE49-F238E27FC236}">
                    <a16:creationId xmlns:a16="http://schemas.microsoft.com/office/drawing/2014/main" id="{F378C4E2-7F97-40D6-B121-936D7599F39A}"/>
                  </a:ext>
                </a:extLst>
              </p:cNvPr>
              <p:cNvGrpSpPr/>
              <p:nvPr/>
            </p:nvGrpSpPr>
            <p:grpSpPr>
              <a:xfrm>
                <a:off x="5562545" y="2711516"/>
                <a:ext cx="63031" cy="323300"/>
                <a:chOff x="5562545" y="2711516"/>
                <a:chExt cx="63031" cy="323300"/>
              </a:xfrm>
            </p:grpSpPr>
            <p:sp>
              <p:nvSpPr>
                <p:cNvPr id="62" name="Polyline: figure 61">
                  <a:extLst>
                    <a:ext uri="{FF2B5EF4-FFF2-40B4-BE49-F238E27FC236}">
                      <a16:creationId xmlns:a16="http://schemas.microsoft.com/office/drawing/2014/main" id="{F4C182F7-6115-4C51-94FC-76C2825C4777}"/>
                    </a:ext>
                  </a:extLst>
                </p:cNvPr>
                <p:cNvSpPr/>
                <p:nvPr/>
              </p:nvSpPr>
              <p:spPr>
                <a:xfrm>
                  <a:off x="5562545" y="2711516"/>
                  <a:ext cx="63031" cy="323300"/>
                </a:xfrm>
                <a:custGeom>
                  <a:avLst/>
                  <a:gdLst>
                    <a:gd name="connsiteX0" fmla="*/ 22914 w 63031"/>
                    <a:gd name="connsiteY0" fmla="*/ 321243 h 323300"/>
                    <a:gd name="connsiteX1" fmla="*/ 6721 w 63031"/>
                    <a:gd name="connsiteY1" fmla="*/ 185988 h 323300"/>
                    <a:gd name="connsiteX2" fmla="*/ 2911 w 63031"/>
                    <a:gd name="connsiteY2" fmla="*/ 4060 h 323300"/>
                    <a:gd name="connsiteX3" fmla="*/ 32439 w 63031"/>
                    <a:gd name="connsiteY3" fmla="*/ 5013 h 323300"/>
                    <a:gd name="connsiteX4" fmla="*/ 39106 w 63031"/>
                    <a:gd name="connsiteY4" fmla="*/ 104073 h 323300"/>
                    <a:gd name="connsiteX5" fmla="*/ 62919 w 63031"/>
                    <a:gd name="connsiteY5" fmla="*/ 319338 h 323300"/>
                    <a:gd name="connsiteX6" fmla="*/ 22914 w 63031"/>
                    <a:gd name="connsiteY6" fmla="*/ 321243 h 323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3031" h="323300">
                      <a:moveTo>
                        <a:pt x="22914" y="321243"/>
                      </a:moveTo>
                      <a:cubicBezTo>
                        <a:pt x="22914" y="321243"/>
                        <a:pt x="14341" y="252663"/>
                        <a:pt x="6721" y="185988"/>
                      </a:cubicBezTo>
                      <a:cubicBezTo>
                        <a:pt x="-899" y="119313"/>
                        <a:pt x="-1851" y="13585"/>
                        <a:pt x="2911" y="4060"/>
                      </a:cubicBezTo>
                      <a:cubicBezTo>
                        <a:pt x="7674" y="-6417"/>
                        <a:pt x="21961" y="6918"/>
                        <a:pt x="32439" y="5013"/>
                      </a:cubicBezTo>
                      <a:cubicBezTo>
                        <a:pt x="42916" y="4060"/>
                        <a:pt x="36249" y="35493"/>
                        <a:pt x="39106" y="104073"/>
                      </a:cubicBezTo>
                      <a:cubicBezTo>
                        <a:pt x="41964" y="172653"/>
                        <a:pt x="64824" y="310765"/>
                        <a:pt x="62919" y="319338"/>
                      </a:cubicBezTo>
                      <a:cubicBezTo>
                        <a:pt x="61014" y="326958"/>
                        <a:pt x="22914" y="321243"/>
                        <a:pt x="22914" y="32124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Polyline: figure 62">
                  <a:extLst>
                    <a:ext uri="{FF2B5EF4-FFF2-40B4-BE49-F238E27FC236}">
                      <a16:creationId xmlns:a16="http://schemas.microsoft.com/office/drawing/2014/main" id="{88230960-E3D6-4E74-B379-AE42905C59A0}"/>
                    </a:ext>
                  </a:extLst>
                </p:cNvPr>
                <p:cNvSpPr/>
                <p:nvPr/>
              </p:nvSpPr>
              <p:spPr>
                <a:xfrm>
                  <a:off x="5583881" y="2723850"/>
                  <a:ext cx="11103" cy="134363"/>
                </a:xfrm>
                <a:custGeom>
                  <a:avLst/>
                  <a:gdLst>
                    <a:gd name="connsiteX0" fmla="*/ 626 w 11103"/>
                    <a:gd name="connsiteY0" fmla="*/ 1251 h 134363"/>
                    <a:gd name="connsiteX1" fmla="*/ 1578 w 11103"/>
                    <a:gd name="connsiteY1" fmla="*/ 67926 h 134363"/>
                    <a:gd name="connsiteX2" fmla="*/ 5388 w 11103"/>
                    <a:gd name="connsiteY2" fmla="*/ 100311 h 134363"/>
                    <a:gd name="connsiteX3" fmla="*/ 7293 w 11103"/>
                    <a:gd name="connsiteY3" fmla="*/ 117456 h 134363"/>
                    <a:gd name="connsiteX4" fmla="*/ 10151 w 11103"/>
                    <a:gd name="connsiteY4" fmla="*/ 133649 h 134363"/>
                    <a:gd name="connsiteX5" fmla="*/ 11103 w 11103"/>
                    <a:gd name="connsiteY5" fmla="*/ 133649 h 134363"/>
                    <a:gd name="connsiteX6" fmla="*/ 10151 w 11103"/>
                    <a:gd name="connsiteY6" fmla="*/ 117456 h 134363"/>
                    <a:gd name="connsiteX7" fmla="*/ 9198 w 11103"/>
                    <a:gd name="connsiteY7" fmla="*/ 101264 h 134363"/>
                    <a:gd name="connsiteX8" fmla="*/ 7293 w 11103"/>
                    <a:gd name="connsiteY8" fmla="*/ 68879 h 134363"/>
                    <a:gd name="connsiteX9" fmla="*/ 4436 w 11103"/>
                    <a:gd name="connsiteY9" fmla="*/ 3156 h 134363"/>
                    <a:gd name="connsiteX10" fmla="*/ 626 w 11103"/>
                    <a:gd name="connsiteY10" fmla="*/ 1251 h 134363"/>
                    <a:gd name="connsiteX11" fmla="*/ 626 w 11103"/>
                    <a:gd name="connsiteY11" fmla="*/ 1251 h 134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1103" h="134363">
                      <a:moveTo>
                        <a:pt x="626" y="1251"/>
                      </a:moveTo>
                      <a:cubicBezTo>
                        <a:pt x="-327" y="23159"/>
                        <a:pt x="-327" y="46019"/>
                        <a:pt x="1578" y="67926"/>
                      </a:cubicBezTo>
                      <a:cubicBezTo>
                        <a:pt x="2531" y="78404"/>
                        <a:pt x="3483" y="89834"/>
                        <a:pt x="5388" y="100311"/>
                      </a:cubicBezTo>
                      <a:cubicBezTo>
                        <a:pt x="6341" y="106026"/>
                        <a:pt x="7293" y="111741"/>
                        <a:pt x="7293" y="117456"/>
                      </a:cubicBezTo>
                      <a:cubicBezTo>
                        <a:pt x="8246" y="123171"/>
                        <a:pt x="8246" y="127934"/>
                        <a:pt x="10151" y="133649"/>
                      </a:cubicBezTo>
                      <a:cubicBezTo>
                        <a:pt x="10151" y="134601"/>
                        <a:pt x="11103" y="134601"/>
                        <a:pt x="11103" y="133649"/>
                      </a:cubicBezTo>
                      <a:cubicBezTo>
                        <a:pt x="11103" y="127934"/>
                        <a:pt x="10151" y="122219"/>
                        <a:pt x="10151" y="117456"/>
                      </a:cubicBezTo>
                      <a:cubicBezTo>
                        <a:pt x="9198" y="111741"/>
                        <a:pt x="9198" y="106026"/>
                        <a:pt x="9198" y="101264"/>
                      </a:cubicBezTo>
                      <a:cubicBezTo>
                        <a:pt x="9198" y="90786"/>
                        <a:pt x="8246" y="79356"/>
                        <a:pt x="7293" y="68879"/>
                      </a:cubicBezTo>
                      <a:cubicBezTo>
                        <a:pt x="6341" y="46971"/>
                        <a:pt x="5388" y="25064"/>
                        <a:pt x="4436" y="3156"/>
                      </a:cubicBezTo>
                      <a:cubicBezTo>
                        <a:pt x="3483" y="-654"/>
                        <a:pt x="626" y="-654"/>
                        <a:pt x="626" y="1251"/>
                      </a:cubicBezTo>
                      <a:lnTo>
                        <a:pt x="626" y="125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40" name="Polyline: figure 639">
                  <a:extLst>
                    <a:ext uri="{FF2B5EF4-FFF2-40B4-BE49-F238E27FC236}">
                      <a16:creationId xmlns:a16="http://schemas.microsoft.com/office/drawing/2014/main" id="{F76189BB-F0D9-4691-AC0F-B359960C2C05}"/>
                    </a:ext>
                  </a:extLst>
                </p:cNvPr>
                <p:cNvSpPr/>
                <p:nvPr/>
              </p:nvSpPr>
              <p:spPr>
                <a:xfrm>
                  <a:off x="5594031" y="2874882"/>
                  <a:ext cx="7619" cy="48101"/>
                </a:xfrm>
                <a:custGeom>
                  <a:avLst/>
                  <a:gdLst>
                    <a:gd name="connsiteX0" fmla="*/ 0 w 7619"/>
                    <a:gd name="connsiteY0" fmla="*/ 714 h 48101"/>
                    <a:gd name="connsiteX1" fmla="*/ 6668 w 7619"/>
                    <a:gd name="connsiteY1" fmla="*/ 47387 h 48101"/>
                    <a:gd name="connsiteX2" fmla="*/ 7620 w 7619"/>
                    <a:gd name="connsiteY2" fmla="*/ 47387 h 48101"/>
                    <a:gd name="connsiteX3" fmla="*/ 1905 w 7619"/>
                    <a:gd name="connsiteY3" fmla="*/ 714 h 48101"/>
                    <a:gd name="connsiteX4" fmla="*/ 0 w 7619"/>
                    <a:gd name="connsiteY4" fmla="*/ 714 h 48101"/>
                    <a:gd name="connsiteX5" fmla="*/ 0 w 7619"/>
                    <a:gd name="connsiteY5" fmla="*/ 714 h 48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7619" h="48101">
                      <a:moveTo>
                        <a:pt x="0" y="714"/>
                      </a:moveTo>
                      <a:cubicBezTo>
                        <a:pt x="953" y="15954"/>
                        <a:pt x="1905" y="32147"/>
                        <a:pt x="6668" y="47387"/>
                      </a:cubicBezTo>
                      <a:cubicBezTo>
                        <a:pt x="6668" y="48339"/>
                        <a:pt x="7620" y="48339"/>
                        <a:pt x="7620" y="47387"/>
                      </a:cubicBezTo>
                      <a:cubicBezTo>
                        <a:pt x="6668" y="32147"/>
                        <a:pt x="3810" y="15954"/>
                        <a:pt x="1905" y="714"/>
                      </a:cubicBezTo>
                      <a:cubicBezTo>
                        <a:pt x="1905" y="-238"/>
                        <a:pt x="0" y="-238"/>
                        <a:pt x="0" y="714"/>
                      </a:cubicBezTo>
                      <a:lnTo>
                        <a:pt x="0" y="71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643" name="Polyline: figure 642">
              <a:extLst>
                <a:ext uri="{FF2B5EF4-FFF2-40B4-BE49-F238E27FC236}">
                  <a16:creationId xmlns:a16="http://schemas.microsoft.com/office/drawing/2014/main" id="{99C36D5A-4EE0-4BC2-B951-7EF81AA15EB8}"/>
                </a:ext>
              </a:extLst>
            </p:cNvPr>
            <p:cNvSpPr/>
            <p:nvPr/>
          </p:nvSpPr>
          <p:spPr>
            <a:xfrm>
              <a:off x="7452554" y="2796449"/>
              <a:ext cx="597748" cy="516535"/>
            </a:xfrm>
            <a:custGeom>
              <a:avLst/>
              <a:gdLst>
                <a:gd name="connsiteX0" fmla="*/ 34447 w 272261"/>
                <a:gd name="connsiteY0" fmla="*/ 214316 h 235270"/>
                <a:gd name="connsiteX1" fmla="*/ 157 w 272261"/>
                <a:gd name="connsiteY1" fmla="*/ 98111 h 235270"/>
                <a:gd name="connsiteX2" fmla="*/ 42067 w 272261"/>
                <a:gd name="connsiteY2" fmla="*/ 29531 h 235270"/>
                <a:gd name="connsiteX3" fmla="*/ 83977 w 272261"/>
                <a:gd name="connsiteY3" fmla="*/ 52391 h 235270"/>
                <a:gd name="connsiteX4" fmla="*/ 121124 w 272261"/>
                <a:gd name="connsiteY4" fmla="*/ 1908 h 235270"/>
                <a:gd name="connsiteX5" fmla="*/ 163034 w 272261"/>
                <a:gd name="connsiteY5" fmla="*/ 35246 h 235270"/>
                <a:gd name="connsiteX6" fmla="*/ 228757 w 272261"/>
                <a:gd name="connsiteY6" fmla="*/ 8576 h 235270"/>
                <a:gd name="connsiteX7" fmla="*/ 270667 w 272261"/>
                <a:gd name="connsiteY7" fmla="*/ 131448 h 235270"/>
                <a:gd name="connsiteX8" fmla="*/ 231614 w 272261"/>
                <a:gd name="connsiteY8" fmla="*/ 235271 h 235270"/>
                <a:gd name="connsiteX9" fmla="*/ 34447 w 272261"/>
                <a:gd name="connsiteY9" fmla="*/ 214316 h 23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261" h="235270">
                  <a:moveTo>
                    <a:pt x="34447" y="214316"/>
                  </a:moveTo>
                  <a:cubicBezTo>
                    <a:pt x="34447" y="214316"/>
                    <a:pt x="-2701" y="149546"/>
                    <a:pt x="157" y="98111"/>
                  </a:cubicBezTo>
                  <a:cubicBezTo>
                    <a:pt x="3014" y="45723"/>
                    <a:pt x="15397" y="20006"/>
                    <a:pt x="42067" y="29531"/>
                  </a:cubicBezTo>
                  <a:cubicBezTo>
                    <a:pt x="68737" y="40008"/>
                    <a:pt x="83977" y="52391"/>
                    <a:pt x="83977" y="52391"/>
                  </a:cubicBezTo>
                  <a:cubicBezTo>
                    <a:pt x="83977" y="52391"/>
                    <a:pt x="86834" y="1908"/>
                    <a:pt x="121124" y="1908"/>
                  </a:cubicBezTo>
                  <a:cubicBezTo>
                    <a:pt x="155414" y="1908"/>
                    <a:pt x="163034" y="35246"/>
                    <a:pt x="163034" y="35246"/>
                  </a:cubicBezTo>
                  <a:cubicBezTo>
                    <a:pt x="163034" y="35246"/>
                    <a:pt x="194467" y="-20952"/>
                    <a:pt x="228757" y="8576"/>
                  </a:cubicBezTo>
                  <a:cubicBezTo>
                    <a:pt x="263047" y="38103"/>
                    <a:pt x="277334" y="81918"/>
                    <a:pt x="270667" y="131448"/>
                  </a:cubicBezTo>
                  <a:cubicBezTo>
                    <a:pt x="263999" y="180978"/>
                    <a:pt x="237329" y="235271"/>
                    <a:pt x="231614" y="235271"/>
                  </a:cubicBezTo>
                  <a:cubicBezTo>
                    <a:pt x="224947" y="234318"/>
                    <a:pt x="34447" y="214316"/>
                    <a:pt x="34447" y="214316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Polyline: figure 643">
              <a:extLst>
                <a:ext uri="{FF2B5EF4-FFF2-40B4-BE49-F238E27FC236}">
                  <a16:creationId xmlns:a16="http://schemas.microsoft.com/office/drawing/2014/main" id="{49162657-1BA8-46A6-9112-0425206FDE9D}"/>
                </a:ext>
              </a:extLst>
            </p:cNvPr>
            <p:cNvSpPr/>
            <p:nvPr/>
          </p:nvSpPr>
          <p:spPr>
            <a:xfrm>
              <a:off x="7900791" y="2845982"/>
              <a:ext cx="98778" cy="139548"/>
            </a:xfrm>
            <a:custGeom>
              <a:avLst/>
              <a:gdLst>
                <a:gd name="connsiteX0" fmla="*/ 1735 w 44991"/>
                <a:gd name="connsiteY0" fmla="*/ 8874 h 63561"/>
                <a:gd name="connsiteX1" fmla="*/ 19832 w 44991"/>
                <a:gd name="connsiteY1" fmla="*/ 30782 h 63561"/>
                <a:gd name="connsiteX2" fmla="*/ 25547 w 44991"/>
                <a:gd name="connsiteY2" fmla="*/ 45069 h 63561"/>
                <a:gd name="connsiteX3" fmla="*/ 28405 w 44991"/>
                <a:gd name="connsiteY3" fmla="*/ 52689 h 63561"/>
                <a:gd name="connsiteX4" fmla="*/ 33167 w 44991"/>
                <a:gd name="connsiteY4" fmla="*/ 61262 h 63561"/>
                <a:gd name="connsiteX5" fmla="*/ 31262 w 44991"/>
                <a:gd name="connsiteY5" fmla="*/ 58404 h 63561"/>
                <a:gd name="connsiteX6" fmla="*/ 33167 w 44991"/>
                <a:gd name="connsiteY6" fmla="*/ 62214 h 63561"/>
                <a:gd name="connsiteX7" fmla="*/ 37930 w 44991"/>
                <a:gd name="connsiteY7" fmla="*/ 63167 h 63561"/>
                <a:gd name="connsiteX8" fmla="*/ 41740 w 44991"/>
                <a:gd name="connsiteY8" fmla="*/ 59357 h 63561"/>
                <a:gd name="connsiteX9" fmla="*/ 39835 w 44991"/>
                <a:gd name="connsiteY9" fmla="*/ 61262 h 63561"/>
                <a:gd name="connsiteX10" fmla="*/ 44597 w 44991"/>
                <a:gd name="connsiteY10" fmla="*/ 52689 h 63561"/>
                <a:gd name="connsiteX11" fmla="*/ 43645 w 44991"/>
                <a:gd name="connsiteY11" fmla="*/ 41259 h 63561"/>
                <a:gd name="connsiteX12" fmla="*/ 35072 w 44991"/>
                <a:gd name="connsiteY12" fmla="*/ 22209 h 63561"/>
                <a:gd name="connsiteX13" fmla="*/ 6497 w 44991"/>
                <a:gd name="connsiteY13" fmla="*/ 302 h 63561"/>
                <a:gd name="connsiteX14" fmla="*/ 1735 w 44991"/>
                <a:gd name="connsiteY14" fmla="*/ 8874 h 63561"/>
                <a:gd name="connsiteX15" fmla="*/ 1735 w 44991"/>
                <a:gd name="connsiteY15" fmla="*/ 8874 h 6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991" h="63561">
                  <a:moveTo>
                    <a:pt x="1735" y="8874"/>
                  </a:moveTo>
                  <a:cubicBezTo>
                    <a:pt x="10307" y="13637"/>
                    <a:pt x="16022" y="22209"/>
                    <a:pt x="19832" y="30782"/>
                  </a:cubicBezTo>
                  <a:cubicBezTo>
                    <a:pt x="21737" y="35544"/>
                    <a:pt x="24595" y="40307"/>
                    <a:pt x="25547" y="45069"/>
                  </a:cubicBezTo>
                  <a:cubicBezTo>
                    <a:pt x="26500" y="47927"/>
                    <a:pt x="27452" y="49832"/>
                    <a:pt x="28405" y="52689"/>
                  </a:cubicBezTo>
                  <a:cubicBezTo>
                    <a:pt x="29357" y="55547"/>
                    <a:pt x="29357" y="59357"/>
                    <a:pt x="33167" y="61262"/>
                  </a:cubicBezTo>
                  <a:cubicBezTo>
                    <a:pt x="32215" y="60309"/>
                    <a:pt x="31262" y="59357"/>
                    <a:pt x="31262" y="58404"/>
                  </a:cubicBezTo>
                  <a:cubicBezTo>
                    <a:pt x="31262" y="60309"/>
                    <a:pt x="32215" y="61262"/>
                    <a:pt x="33167" y="62214"/>
                  </a:cubicBezTo>
                  <a:cubicBezTo>
                    <a:pt x="34120" y="63167"/>
                    <a:pt x="36025" y="64119"/>
                    <a:pt x="37930" y="63167"/>
                  </a:cubicBezTo>
                  <a:cubicBezTo>
                    <a:pt x="39835" y="62214"/>
                    <a:pt x="40787" y="61262"/>
                    <a:pt x="41740" y="59357"/>
                  </a:cubicBezTo>
                  <a:cubicBezTo>
                    <a:pt x="40787" y="60309"/>
                    <a:pt x="40787" y="60309"/>
                    <a:pt x="39835" y="61262"/>
                  </a:cubicBezTo>
                  <a:cubicBezTo>
                    <a:pt x="42692" y="59357"/>
                    <a:pt x="43645" y="55547"/>
                    <a:pt x="44597" y="52689"/>
                  </a:cubicBezTo>
                  <a:cubicBezTo>
                    <a:pt x="45550" y="48879"/>
                    <a:pt x="44597" y="45069"/>
                    <a:pt x="43645" y="41259"/>
                  </a:cubicBezTo>
                  <a:cubicBezTo>
                    <a:pt x="41740" y="34592"/>
                    <a:pt x="38882" y="27924"/>
                    <a:pt x="35072" y="22209"/>
                  </a:cubicBezTo>
                  <a:cubicBezTo>
                    <a:pt x="28405" y="10779"/>
                    <a:pt x="18880" y="3159"/>
                    <a:pt x="6497" y="302"/>
                  </a:cubicBezTo>
                  <a:cubicBezTo>
                    <a:pt x="782" y="-1603"/>
                    <a:pt x="-2075" y="6017"/>
                    <a:pt x="1735" y="8874"/>
                  </a:cubicBezTo>
                  <a:lnTo>
                    <a:pt x="1735" y="8874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Polyline: figure 644">
              <a:extLst>
                <a:ext uri="{FF2B5EF4-FFF2-40B4-BE49-F238E27FC236}">
                  <a16:creationId xmlns:a16="http://schemas.microsoft.com/office/drawing/2014/main" id="{E9545BE9-A0A7-4FE7-8F08-B5FB377228F7}"/>
                </a:ext>
              </a:extLst>
            </p:cNvPr>
            <p:cNvSpPr/>
            <p:nvPr/>
          </p:nvSpPr>
          <p:spPr>
            <a:xfrm>
              <a:off x="7727369" y="2867557"/>
              <a:ext cx="26662" cy="25095"/>
            </a:xfrm>
            <a:custGeom>
              <a:avLst/>
              <a:gdLst>
                <a:gd name="connsiteX0" fmla="*/ 714 w 12144"/>
                <a:gd name="connsiteY0" fmla="*/ 6668 h 11430"/>
                <a:gd name="connsiteX1" fmla="*/ 3572 w 12144"/>
                <a:gd name="connsiteY1" fmla="*/ 9525 h 11430"/>
                <a:gd name="connsiteX2" fmla="*/ 4524 w 12144"/>
                <a:gd name="connsiteY2" fmla="*/ 10477 h 11430"/>
                <a:gd name="connsiteX3" fmla="*/ 4524 w 12144"/>
                <a:gd name="connsiteY3" fmla="*/ 10477 h 11430"/>
                <a:gd name="connsiteX4" fmla="*/ 5477 w 12144"/>
                <a:gd name="connsiteY4" fmla="*/ 11430 h 11430"/>
                <a:gd name="connsiteX5" fmla="*/ 6429 w 12144"/>
                <a:gd name="connsiteY5" fmla="*/ 11430 h 11430"/>
                <a:gd name="connsiteX6" fmla="*/ 8334 w 12144"/>
                <a:gd name="connsiteY6" fmla="*/ 11430 h 11430"/>
                <a:gd name="connsiteX7" fmla="*/ 9287 w 12144"/>
                <a:gd name="connsiteY7" fmla="*/ 11430 h 11430"/>
                <a:gd name="connsiteX8" fmla="*/ 11192 w 12144"/>
                <a:gd name="connsiteY8" fmla="*/ 10477 h 11430"/>
                <a:gd name="connsiteX9" fmla="*/ 12144 w 12144"/>
                <a:gd name="connsiteY9" fmla="*/ 8573 h 11430"/>
                <a:gd name="connsiteX10" fmla="*/ 12144 w 12144"/>
                <a:gd name="connsiteY10" fmla="*/ 7620 h 11430"/>
                <a:gd name="connsiteX11" fmla="*/ 12144 w 12144"/>
                <a:gd name="connsiteY11" fmla="*/ 5715 h 11430"/>
                <a:gd name="connsiteX12" fmla="*/ 12144 w 12144"/>
                <a:gd name="connsiteY12" fmla="*/ 5715 h 11430"/>
                <a:gd name="connsiteX13" fmla="*/ 11192 w 12144"/>
                <a:gd name="connsiteY13" fmla="*/ 4763 h 11430"/>
                <a:gd name="connsiteX14" fmla="*/ 11192 w 12144"/>
                <a:gd name="connsiteY14" fmla="*/ 4763 h 11430"/>
                <a:gd name="connsiteX15" fmla="*/ 10239 w 12144"/>
                <a:gd name="connsiteY15" fmla="*/ 3810 h 11430"/>
                <a:gd name="connsiteX16" fmla="*/ 7382 w 12144"/>
                <a:gd name="connsiteY16" fmla="*/ 952 h 11430"/>
                <a:gd name="connsiteX17" fmla="*/ 4524 w 12144"/>
                <a:gd name="connsiteY17" fmla="*/ 0 h 11430"/>
                <a:gd name="connsiteX18" fmla="*/ 1667 w 12144"/>
                <a:gd name="connsiteY18" fmla="*/ 952 h 11430"/>
                <a:gd name="connsiteX19" fmla="*/ 714 w 12144"/>
                <a:gd name="connsiteY19" fmla="*/ 3810 h 11430"/>
                <a:gd name="connsiteX20" fmla="*/ 714 w 12144"/>
                <a:gd name="connsiteY20" fmla="*/ 6668 h 11430"/>
                <a:gd name="connsiteX21" fmla="*/ 714 w 12144"/>
                <a:gd name="connsiteY21" fmla="*/ 6668 h 1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44" h="11430">
                  <a:moveTo>
                    <a:pt x="714" y="6668"/>
                  </a:moveTo>
                  <a:cubicBezTo>
                    <a:pt x="1667" y="7620"/>
                    <a:pt x="2619" y="8573"/>
                    <a:pt x="3572" y="9525"/>
                  </a:cubicBezTo>
                  <a:cubicBezTo>
                    <a:pt x="3572" y="9525"/>
                    <a:pt x="4524" y="10477"/>
                    <a:pt x="4524" y="10477"/>
                  </a:cubicBezTo>
                  <a:cubicBezTo>
                    <a:pt x="4524" y="10477"/>
                    <a:pt x="4524" y="10477"/>
                    <a:pt x="4524" y="10477"/>
                  </a:cubicBezTo>
                  <a:cubicBezTo>
                    <a:pt x="4524" y="10477"/>
                    <a:pt x="5477" y="10477"/>
                    <a:pt x="5477" y="11430"/>
                  </a:cubicBezTo>
                  <a:cubicBezTo>
                    <a:pt x="5477" y="11430"/>
                    <a:pt x="5477" y="11430"/>
                    <a:pt x="6429" y="11430"/>
                  </a:cubicBezTo>
                  <a:cubicBezTo>
                    <a:pt x="7382" y="11430"/>
                    <a:pt x="7382" y="11430"/>
                    <a:pt x="8334" y="11430"/>
                  </a:cubicBezTo>
                  <a:cubicBezTo>
                    <a:pt x="8334" y="11430"/>
                    <a:pt x="9287" y="11430"/>
                    <a:pt x="9287" y="11430"/>
                  </a:cubicBezTo>
                  <a:cubicBezTo>
                    <a:pt x="10239" y="11430"/>
                    <a:pt x="10239" y="11430"/>
                    <a:pt x="11192" y="10477"/>
                  </a:cubicBezTo>
                  <a:cubicBezTo>
                    <a:pt x="11192" y="10477"/>
                    <a:pt x="12144" y="9525"/>
                    <a:pt x="12144" y="8573"/>
                  </a:cubicBezTo>
                  <a:cubicBezTo>
                    <a:pt x="12144" y="8573"/>
                    <a:pt x="12144" y="7620"/>
                    <a:pt x="12144" y="7620"/>
                  </a:cubicBezTo>
                  <a:cubicBezTo>
                    <a:pt x="12144" y="6668"/>
                    <a:pt x="12144" y="6668"/>
                    <a:pt x="12144" y="5715"/>
                  </a:cubicBezTo>
                  <a:cubicBezTo>
                    <a:pt x="12144" y="5715"/>
                    <a:pt x="12144" y="5715"/>
                    <a:pt x="12144" y="5715"/>
                  </a:cubicBezTo>
                  <a:cubicBezTo>
                    <a:pt x="12144" y="5715"/>
                    <a:pt x="12144" y="4763"/>
                    <a:pt x="11192" y="4763"/>
                  </a:cubicBezTo>
                  <a:cubicBezTo>
                    <a:pt x="11192" y="4763"/>
                    <a:pt x="11192" y="4763"/>
                    <a:pt x="11192" y="4763"/>
                  </a:cubicBezTo>
                  <a:cubicBezTo>
                    <a:pt x="11192" y="4763"/>
                    <a:pt x="10239" y="3810"/>
                    <a:pt x="10239" y="3810"/>
                  </a:cubicBezTo>
                  <a:cubicBezTo>
                    <a:pt x="9287" y="2858"/>
                    <a:pt x="8334" y="1905"/>
                    <a:pt x="7382" y="952"/>
                  </a:cubicBezTo>
                  <a:cubicBezTo>
                    <a:pt x="6429" y="0"/>
                    <a:pt x="5477" y="0"/>
                    <a:pt x="4524" y="0"/>
                  </a:cubicBezTo>
                  <a:cubicBezTo>
                    <a:pt x="3572" y="0"/>
                    <a:pt x="2619" y="0"/>
                    <a:pt x="1667" y="952"/>
                  </a:cubicBezTo>
                  <a:cubicBezTo>
                    <a:pt x="714" y="1905"/>
                    <a:pt x="714" y="2858"/>
                    <a:pt x="714" y="3810"/>
                  </a:cubicBezTo>
                  <a:cubicBezTo>
                    <a:pt x="-238" y="4763"/>
                    <a:pt x="-238" y="5715"/>
                    <a:pt x="714" y="6668"/>
                  </a:cubicBezTo>
                  <a:lnTo>
                    <a:pt x="714" y="6668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Polyline: figure 645">
              <a:extLst>
                <a:ext uri="{FF2B5EF4-FFF2-40B4-BE49-F238E27FC236}">
                  <a16:creationId xmlns:a16="http://schemas.microsoft.com/office/drawing/2014/main" id="{83BDAC18-493A-4F70-939D-E95F961720C2}"/>
                </a:ext>
              </a:extLst>
            </p:cNvPr>
            <p:cNvSpPr/>
            <p:nvPr/>
          </p:nvSpPr>
          <p:spPr>
            <a:xfrm>
              <a:off x="7553347" y="2896278"/>
              <a:ext cx="74050" cy="78750"/>
            </a:xfrm>
            <a:custGeom>
              <a:avLst/>
              <a:gdLst>
                <a:gd name="connsiteX0" fmla="*/ 920 w 33728"/>
                <a:gd name="connsiteY0" fmla="*/ 6921 h 35869"/>
                <a:gd name="connsiteX1" fmla="*/ 2825 w 33728"/>
                <a:gd name="connsiteY1" fmla="*/ 8826 h 35869"/>
                <a:gd name="connsiteX2" fmla="*/ 4730 w 33728"/>
                <a:gd name="connsiteY2" fmla="*/ 9778 h 35869"/>
                <a:gd name="connsiteX3" fmla="*/ 6635 w 33728"/>
                <a:gd name="connsiteY3" fmla="*/ 10731 h 35869"/>
                <a:gd name="connsiteX4" fmla="*/ 6635 w 33728"/>
                <a:gd name="connsiteY4" fmla="*/ 10731 h 35869"/>
                <a:gd name="connsiteX5" fmla="*/ 7587 w 33728"/>
                <a:gd name="connsiteY5" fmla="*/ 11683 h 35869"/>
                <a:gd name="connsiteX6" fmla="*/ 11397 w 33728"/>
                <a:gd name="connsiteY6" fmla="*/ 14541 h 35869"/>
                <a:gd name="connsiteX7" fmla="*/ 13302 w 33728"/>
                <a:gd name="connsiteY7" fmla="*/ 16446 h 35869"/>
                <a:gd name="connsiteX8" fmla="*/ 14255 w 33728"/>
                <a:gd name="connsiteY8" fmla="*/ 17398 h 35869"/>
                <a:gd name="connsiteX9" fmla="*/ 14255 w 33728"/>
                <a:gd name="connsiteY9" fmla="*/ 17398 h 35869"/>
                <a:gd name="connsiteX10" fmla="*/ 17112 w 33728"/>
                <a:gd name="connsiteY10" fmla="*/ 21208 h 35869"/>
                <a:gd name="connsiteX11" fmla="*/ 19970 w 33728"/>
                <a:gd name="connsiteY11" fmla="*/ 25971 h 35869"/>
                <a:gd name="connsiteX12" fmla="*/ 20922 w 33728"/>
                <a:gd name="connsiteY12" fmla="*/ 27876 h 35869"/>
                <a:gd name="connsiteX13" fmla="*/ 20922 w 33728"/>
                <a:gd name="connsiteY13" fmla="*/ 28828 h 35869"/>
                <a:gd name="connsiteX14" fmla="*/ 20922 w 33728"/>
                <a:gd name="connsiteY14" fmla="*/ 28828 h 35869"/>
                <a:gd name="connsiteX15" fmla="*/ 21875 w 33728"/>
                <a:gd name="connsiteY15" fmla="*/ 29781 h 35869"/>
                <a:gd name="connsiteX16" fmla="*/ 22827 w 33728"/>
                <a:gd name="connsiteY16" fmla="*/ 30733 h 35869"/>
                <a:gd name="connsiteX17" fmla="*/ 23780 w 33728"/>
                <a:gd name="connsiteY17" fmla="*/ 32638 h 35869"/>
                <a:gd name="connsiteX18" fmla="*/ 23780 w 33728"/>
                <a:gd name="connsiteY18" fmla="*/ 32638 h 35869"/>
                <a:gd name="connsiteX19" fmla="*/ 24732 w 33728"/>
                <a:gd name="connsiteY19" fmla="*/ 33591 h 35869"/>
                <a:gd name="connsiteX20" fmla="*/ 25685 w 33728"/>
                <a:gd name="connsiteY20" fmla="*/ 34543 h 35869"/>
                <a:gd name="connsiteX21" fmla="*/ 24732 w 33728"/>
                <a:gd name="connsiteY21" fmla="*/ 33591 h 35869"/>
                <a:gd name="connsiteX22" fmla="*/ 29495 w 33728"/>
                <a:gd name="connsiteY22" fmla="*/ 35496 h 35869"/>
                <a:gd name="connsiteX23" fmla="*/ 32352 w 33728"/>
                <a:gd name="connsiteY23" fmla="*/ 31686 h 35869"/>
                <a:gd name="connsiteX24" fmla="*/ 32352 w 33728"/>
                <a:gd name="connsiteY24" fmla="*/ 32638 h 35869"/>
                <a:gd name="connsiteX25" fmla="*/ 33305 w 33728"/>
                <a:gd name="connsiteY25" fmla="*/ 31686 h 35869"/>
                <a:gd name="connsiteX26" fmla="*/ 33305 w 33728"/>
                <a:gd name="connsiteY26" fmla="*/ 29781 h 35869"/>
                <a:gd name="connsiteX27" fmla="*/ 33305 w 33728"/>
                <a:gd name="connsiteY27" fmla="*/ 29781 h 35869"/>
                <a:gd name="connsiteX28" fmla="*/ 33305 w 33728"/>
                <a:gd name="connsiteY28" fmla="*/ 25018 h 35869"/>
                <a:gd name="connsiteX29" fmla="*/ 31400 w 33728"/>
                <a:gd name="connsiteY29" fmla="*/ 19303 h 35869"/>
                <a:gd name="connsiteX30" fmla="*/ 24732 w 33728"/>
                <a:gd name="connsiteY30" fmla="*/ 9778 h 35869"/>
                <a:gd name="connsiteX31" fmla="*/ 16160 w 33728"/>
                <a:gd name="connsiteY31" fmla="*/ 3111 h 35869"/>
                <a:gd name="connsiteX32" fmla="*/ 4730 w 33728"/>
                <a:gd name="connsiteY32" fmla="*/ 253 h 35869"/>
                <a:gd name="connsiteX33" fmla="*/ 920 w 33728"/>
                <a:gd name="connsiteY33" fmla="*/ 6921 h 35869"/>
                <a:gd name="connsiteX34" fmla="*/ 920 w 33728"/>
                <a:gd name="connsiteY34" fmla="*/ 6921 h 35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3728" h="35869">
                  <a:moveTo>
                    <a:pt x="920" y="6921"/>
                  </a:moveTo>
                  <a:cubicBezTo>
                    <a:pt x="1872" y="7873"/>
                    <a:pt x="1872" y="7873"/>
                    <a:pt x="2825" y="8826"/>
                  </a:cubicBezTo>
                  <a:cubicBezTo>
                    <a:pt x="2825" y="8826"/>
                    <a:pt x="3777" y="9778"/>
                    <a:pt x="4730" y="9778"/>
                  </a:cubicBezTo>
                  <a:cubicBezTo>
                    <a:pt x="5682" y="9778"/>
                    <a:pt x="5682" y="10731"/>
                    <a:pt x="6635" y="10731"/>
                  </a:cubicBezTo>
                  <a:cubicBezTo>
                    <a:pt x="5682" y="9778"/>
                    <a:pt x="6635" y="10731"/>
                    <a:pt x="6635" y="10731"/>
                  </a:cubicBezTo>
                  <a:cubicBezTo>
                    <a:pt x="6635" y="10731"/>
                    <a:pt x="7587" y="11683"/>
                    <a:pt x="7587" y="11683"/>
                  </a:cubicBezTo>
                  <a:cubicBezTo>
                    <a:pt x="8540" y="12636"/>
                    <a:pt x="9492" y="13588"/>
                    <a:pt x="11397" y="14541"/>
                  </a:cubicBezTo>
                  <a:cubicBezTo>
                    <a:pt x="12350" y="15493"/>
                    <a:pt x="12350" y="15493"/>
                    <a:pt x="13302" y="16446"/>
                  </a:cubicBezTo>
                  <a:cubicBezTo>
                    <a:pt x="13302" y="16446"/>
                    <a:pt x="14255" y="17398"/>
                    <a:pt x="14255" y="17398"/>
                  </a:cubicBezTo>
                  <a:cubicBezTo>
                    <a:pt x="14255" y="17398"/>
                    <a:pt x="15207" y="18351"/>
                    <a:pt x="14255" y="17398"/>
                  </a:cubicBezTo>
                  <a:cubicBezTo>
                    <a:pt x="15207" y="18351"/>
                    <a:pt x="16160" y="20256"/>
                    <a:pt x="17112" y="21208"/>
                  </a:cubicBezTo>
                  <a:cubicBezTo>
                    <a:pt x="18065" y="22161"/>
                    <a:pt x="19017" y="24066"/>
                    <a:pt x="19970" y="25971"/>
                  </a:cubicBezTo>
                  <a:cubicBezTo>
                    <a:pt x="19970" y="26923"/>
                    <a:pt x="20922" y="26923"/>
                    <a:pt x="20922" y="27876"/>
                  </a:cubicBezTo>
                  <a:cubicBezTo>
                    <a:pt x="20922" y="27876"/>
                    <a:pt x="20922" y="28828"/>
                    <a:pt x="20922" y="28828"/>
                  </a:cubicBezTo>
                  <a:cubicBezTo>
                    <a:pt x="20922" y="29781"/>
                    <a:pt x="20922" y="29781"/>
                    <a:pt x="20922" y="28828"/>
                  </a:cubicBezTo>
                  <a:cubicBezTo>
                    <a:pt x="20922" y="28828"/>
                    <a:pt x="20922" y="29781"/>
                    <a:pt x="21875" y="29781"/>
                  </a:cubicBezTo>
                  <a:cubicBezTo>
                    <a:pt x="21875" y="29781"/>
                    <a:pt x="21875" y="30733"/>
                    <a:pt x="22827" y="30733"/>
                  </a:cubicBezTo>
                  <a:cubicBezTo>
                    <a:pt x="22827" y="31686"/>
                    <a:pt x="23780" y="31686"/>
                    <a:pt x="23780" y="32638"/>
                  </a:cubicBezTo>
                  <a:cubicBezTo>
                    <a:pt x="23780" y="32638"/>
                    <a:pt x="23780" y="32638"/>
                    <a:pt x="23780" y="32638"/>
                  </a:cubicBezTo>
                  <a:cubicBezTo>
                    <a:pt x="23780" y="33591"/>
                    <a:pt x="24732" y="33591"/>
                    <a:pt x="24732" y="33591"/>
                  </a:cubicBezTo>
                  <a:cubicBezTo>
                    <a:pt x="24732" y="33591"/>
                    <a:pt x="25685" y="34543"/>
                    <a:pt x="25685" y="34543"/>
                  </a:cubicBezTo>
                  <a:cubicBezTo>
                    <a:pt x="24732" y="33591"/>
                    <a:pt x="24732" y="33591"/>
                    <a:pt x="24732" y="33591"/>
                  </a:cubicBezTo>
                  <a:cubicBezTo>
                    <a:pt x="25685" y="35496"/>
                    <a:pt x="27590" y="36448"/>
                    <a:pt x="29495" y="35496"/>
                  </a:cubicBezTo>
                  <a:cubicBezTo>
                    <a:pt x="31400" y="34543"/>
                    <a:pt x="32352" y="33591"/>
                    <a:pt x="32352" y="31686"/>
                  </a:cubicBezTo>
                  <a:cubicBezTo>
                    <a:pt x="32352" y="30733"/>
                    <a:pt x="32352" y="30733"/>
                    <a:pt x="32352" y="32638"/>
                  </a:cubicBezTo>
                  <a:cubicBezTo>
                    <a:pt x="32352" y="32638"/>
                    <a:pt x="32352" y="31686"/>
                    <a:pt x="33305" y="31686"/>
                  </a:cubicBezTo>
                  <a:cubicBezTo>
                    <a:pt x="33305" y="30733"/>
                    <a:pt x="33305" y="30733"/>
                    <a:pt x="33305" y="29781"/>
                  </a:cubicBezTo>
                  <a:cubicBezTo>
                    <a:pt x="33305" y="30733"/>
                    <a:pt x="33305" y="30733"/>
                    <a:pt x="33305" y="29781"/>
                  </a:cubicBezTo>
                  <a:cubicBezTo>
                    <a:pt x="34257" y="28828"/>
                    <a:pt x="33305" y="25971"/>
                    <a:pt x="33305" y="25018"/>
                  </a:cubicBezTo>
                  <a:cubicBezTo>
                    <a:pt x="33305" y="23113"/>
                    <a:pt x="32352" y="21208"/>
                    <a:pt x="31400" y="19303"/>
                  </a:cubicBezTo>
                  <a:cubicBezTo>
                    <a:pt x="29495" y="16446"/>
                    <a:pt x="27590" y="12636"/>
                    <a:pt x="24732" y="9778"/>
                  </a:cubicBezTo>
                  <a:cubicBezTo>
                    <a:pt x="21875" y="6921"/>
                    <a:pt x="19017" y="5016"/>
                    <a:pt x="16160" y="3111"/>
                  </a:cubicBezTo>
                  <a:cubicBezTo>
                    <a:pt x="12350" y="1206"/>
                    <a:pt x="8540" y="-699"/>
                    <a:pt x="4730" y="253"/>
                  </a:cubicBezTo>
                  <a:cubicBezTo>
                    <a:pt x="-33" y="2158"/>
                    <a:pt x="-985" y="5016"/>
                    <a:pt x="920" y="6921"/>
                  </a:cubicBezTo>
                  <a:lnTo>
                    <a:pt x="920" y="6921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47" name="Drawing 12">
              <a:extLst>
                <a:ext uri="{FF2B5EF4-FFF2-40B4-BE49-F238E27FC236}">
                  <a16:creationId xmlns:a16="http://schemas.microsoft.com/office/drawing/2014/main" id="{F378C4E2-7F97-40D6-B121-936D7599F39A}"/>
                </a:ext>
              </a:extLst>
            </p:cNvPr>
            <p:cNvGrpSpPr/>
            <p:nvPr/>
          </p:nvGrpSpPr>
          <p:grpSpPr>
            <a:xfrm>
              <a:off x="8226647" y="2787974"/>
              <a:ext cx="604359" cy="447636"/>
              <a:chOff x="5818822" y="2969841"/>
              <a:chExt cx="275272" cy="203888"/>
            </a:xfrm>
          </p:grpSpPr>
          <p:sp>
            <p:nvSpPr>
              <p:cNvPr id="648" name="Polyline: figure 647">
                <a:extLst>
                  <a:ext uri="{FF2B5EF4-FFF2-40B4-BE49-F238E27FC236}">
                    <a16:creationId xmlns:a16="http://schemas.microsoft.com/office/drawing/2014/main" id="{1032B123-96DF-4655-AB78-49678BF8B960}"/>
                  </a:ext>
                </a:extLst>
              </p:cNvPr>
              <p:cNvSpPr/>
              <p:nvPr/>
            </p:nvSpPr>
            <p:spPr>
              <a:xfrm>
                <a:off x="5818822" y="3020376"/>
                <a:ext cx="275272" cy="153352"/>
              </a:xfrm>
              <a:custGeom>
                <a:avLst/>
                <a:gdLst>
                  <a:gd name="connsiteX0" fmla="*/ 64770 w 275272"/>
                  <a:gd name="connsiteY0" fmla="*/ 152400 h 153352"/>
                  <a:gd name="connsiteX1" fmla="*/ 198120 w 275272"/>
                  <a:gd name="connsiteY1" fmla="*/ 152400 h 153352"/>
                  <a:gd name="connsiteX2" fmla="*/ 275273 w 275272"/>
                  <a:gd name="connsiteY2" fmla="*/ 152400 h 153352"/>
                  <a:gd name="connsiteX3" fmla="*/ 241935 w 275272"/>
                  <a:gd name="connsiteY3" fmla="*/ 67627 h 153352"/>
                  <a:gd name="connsiteX4" fmla="*/ 183832 w 275272"/>
                  <a:gd name="connsiteY4" fmla="*/ 47625 h 153352"/>
                  <a:gd name="connsiteX5" fmla="*/ 183832 w 275272"/>
                  <a:gd name="connsiteY5" fmla="*/ 0 h 153352"/>
                  <a:gd name="connsiteX6" fmla="*/ 91440 w 275272"/>
                  <a:gd name="connsiteY6" fmla="*/ 0 h 153352"/>
                  <a:gd name="connsiteX7" fmla="*/ 91440 w 275272"/>
                  <a:gd name="connsiteY7" fmla="*/ 47625 h 153352"/>
                  <a:gd name="connsiteX8" fmla="*/ 33338 w 275272"/>
                  <a:gd name="connsiteY8" fmla="*/ 67627 h 153352"/>
                  <a:gd name="connsiteX9" fmla="*/ 0 w 275272"/>
                  <a:gd name="connsiteY9" fmla="*/ 153352 h 153352"/>
                  <a:gd name="connsiteX10" fmla="*/ 64770 w 275272"/>
                  <a:gd name="connsiteY10" fmla="*/ 152400 h 153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5272" h="153352">
                    <a:moveTo>
                      <a:pt x="64770" y="152400"/>
                    </a:moveTo>
                    <a:cubicBezTo>
                      <a:pt x="109538" y="152400"/>
                      <a:pt x="153352" y="152400"/>
                      <a:pt x="198120" y="152400"/>
                    </a:cubicBezTo>
                    <a:cubicBezTo>
                      <a:pt x="223838" y="152400"/>
                      <a:pt x="249555" y="152400"/>
                      <a:pt x="275273" y="152400"/>
                    </a:cubicBezTo>
                    <a:cubicBezTo>
                      <a:pt x="274320" y="134302"/>
                      <a:pt x="270510" y="80963"/>
                      <a:pt x="241935" y="67627"/>
                    </a:cubicBezTo>
                    <a:cubicBezTo>
                      <a:pt x="206692" y="50483"/>
                      <a:pt x="183832" y="47625"/>
                      <a:pt x="183832" y="47625"/>
                    </a:cubicBezTo>
                    <a:lnTo>
                      <a:pt x="183832" y="0"/>
                    </a:lnTo>
                    <a:lnTo>
                      <a:pt x="91440" y="0"/>
                    </a:lnTo>
                    <a:lnTo>
                      <a:pt x="91440" y="47625"/>
                    </a:lnTo>
                    <a:cubicBezTo>
                      <a:pt x="91440" y="47625"/>
                      <a:pt x="68580" y="51435"/>
                      <a:pt x="33338" y="67627"/>
                    </a:cubicBezTo>
                    <a:cubicBezTo>
                      <a:pt x="3810" y="81915"/>
                      <a:pt x="0" y="135255"/>
                      <a:pt x="0" y="153352"/>
                    </a:cubicBezTo>
                    <a:cubicBezTo>
                      <a:pt x="20955" y="152400"/>
                      <a:pt x="42863" y="152400"/>
                      <a:pt x="64770" y="1524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49" name="Drawing 12">
                <a:extLst>
                  <a:ext uri="{FF2B5EF4-FFF2-40B4-BE49-F238E27FC236}">
                    <a16:creationId xmlns:a16="http://schemas.microsoft.com/office/drawing/2014/main" id="{F378C4E2-7F97-40D6-B121-936D7599F39A}"/>
                  </a:ext>
                </a:extLst>
              </p:cNvPr>
              <p:cNvGrpSpPr/>
              <p:nvPr/>
            </p:nvGrpSpPr>
            <p:grpSpPr>
              <a:xfrm>
                <a:off x="5899081" y="2969841"/>
                <a:ext cx="112039" cy="78158"/>
                <a:chOff x="5899081" y="2969841"/>
                <a:chExt cx="112039" cy="78158"/>
              </a:xfrm>
            </p:grpSpPr>
            <p:sp>
              <p:nvSpPr>
                <p:cNvPr id="650" name="Polyline: figure 649">
                  <a:extLst>
                    <a:ext uri="{FF2B5EF4-FFF2-40B4-BE49-F238E27FC236}">
                      <a16:creationId xmlns:a16="http://schemas.microsoft.com/office/drawing/2014/main" id="{29FB86B8-9AF6-49FE-AB0A-0B826E70C057}"/>
                    </a:ext>
                  </a:extLst>
                </p:cNvPr>
                <p:cNvSpPr/>
                <p:nvPr/>
              </p:nvSpPr>
              <p:spPr>
                <a:xfrm>
                  <a:off x="5899081" y="2969841"/>
                  <a:ext cx="112039" cy="78158"/>
                </a:xfrm>
                <a:custGeom>
                  <a:avLst/>
                  <a:gdLst>
                    <a:gd name="connsiteX0" fmla="*/ 3561 w 112039"/>
                    <a:gd name="connsiteY0" fmla="*/ 71491 h 78158"/>
                    <a:gd name="connsiteX1" fmla="*/ 10228 w 112039"/>
                    <a:gd name="connsiteY1" fmla="*/ 7673 h 78158"/>
                    <a:gd name="connsiteX2" fmla="*/ 107383 w 112039"/>
                    <a:gd name="connsiteY2" fmla="*/ 10531 h 78158"/>
                    <a:gd name="connsiteX3" fmla="*/ 107383 w 112039"/>
                    <a:gd name="connsiteY3" fmla="*/ 72443 h 78158"/>
                    <a:gd name="connsiteX4" fmla="*/ 54996 w 112039"/>
                    <a:gd name="connsiteY4" fmla="*/ 78158 h 78158"/>
                    <a:gd name="connsiteX5" fmla="*/ 3561 w 112039"/>
                    <a:gd name="connsiteY5" fmla="*/ 71491 h 78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039" h="78158">
                      <a:moveTo>
                        <a:pt x="3561" y="71491"/>
                      </a:moveTo>
                      <a:cubicBezTo>
                        <a:pt x="3561" y="71491"/>
                        <a:pt x="-7869" y="20056"/>
                        <a:pt x="10228" y="7673"/>
                      </a:cubicBezTo>
                      <a:cubicBezTo>
                        <a:pt x="28326" y="-4709"/>
                        <a:pt x="99763" y="-899"/>
                        <a:pt x="107383" y="10531"/>
                      </a:cubicBezTo>
                      <a:cubicBezTo>
                        <a:pt x="117861" y="25771"/>
                        <a:pt x="107383" y="72443"/>
                        <a:pt x="107383" y="72443"/>
                      </a:cubicBezTo>
                      <a:cubicBezTo>
                        <a:pt x="107383" y="72443"/>
                        <a:pt x="85476" y="78158"/>
                        <a:pt x="54996" y="78158"/>
                      </a:cubicBezTo>
                      <a:cubicBezTo>
                        <a:pt x="34041" y="77206"/>
                        <a:pt x="3561" y="71491"/>
                        <a:pt x="3561" y="7149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51" name="Polyline: figure 650">
                  <a:extLst>
                    <a:ext uri="{FF2B5EF4-FFF2-40B4-BE49-F238E27FC236}">
                      <a16:creationId xmlns:a16="http://schemas.microsoft.com/office/drawing/2014/main" id="{744F44F6-5841-4D8A-87D5-08B3A700630D}"/>
                    </a:ext>
                  </a:extLst>
                </p:cNvPr>
                <p:cNvSpPr/>
                <p:nvPr/>
              </p:nvSpPr>
              <p:spPr>
                <a:xfrm>
                  <a:off x="5908185" y="2982125"/>
                  <a:ext cx="92006" cy="8724"/>
                </a:xfrm>
                <a:custGeom>
                  <a:avLst/>
                  <a:gdLst>
                    <a:gd name="connsiteX0" fmla="*/ 2077 w 92006"/>
                    <a:gd name="connsiteY0" fmla="*/ 3962 h 8724"/>
                    <a:gd name="connsiteX1" fmla="*/ 49702 w 92006"/>
                    <a:gd name="connsiteY1" fmla="*/ 8724 h 8724"/>
                    <a:gd name="connsiteX2" fmla="*/ 73514 w 92006"/>
                    <a:gd name="connsiteY2" fmla="*/ 7772 h 8724"/>
                    <a:gd name="connsiteX3" fmla="*/ 91612 w 92006"/>
                    <a:gd name="connsiteY3" fmla="*/ 3009 h 8724"/>
                    <a:gd name="connsiteX4" fmla="*/ 90659 w 92006"/>
                    <a:gd name="connsiteY4" fmla="*/ 1104 h 8724"/>
                    <a:gd name="connsiteX5" fmla="*/ 81134 w 92006"/>
                    <a:gd name="connsiteY5" fmla="*/ 3009 h 8724"/>
                    <a:gd name="connsiteX6" fmla="*/ 70657 w 92006"/>
                    <a:gd name="connsiteY6" fmla="*/ 3962 h 8724"/>
                    <a:gd name="connsiteX7" fmla="*/ 48749 w 92006"/>
                    <a:gd name="connsiteY7" fmla="*/ 4914 h 8724"/>
                    <a:gd name="connsiteX8" fmla="*/ 3982 w 92006"/>
                    <a:gd name="connsiteY8" fmla="*/ 152 h 8724"/>
                    <a:gd name="connsiteX9" fmla="*/ 2077 w 92006"/>
                    <a:gd name="connsiteY9" fmla="*/ 3962 h 8724"/>
                    <a:gd name="connsiteX10" fmla="*/ 2077 w 92006"/>
                    <a:gd name="connsiteY10" fmla="*/ 3962 h 8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92006" h="8724">
                      <a:moveTo>
                        <a:pt x="2077" y="3962"/>
                      </a:moveTo>
                      <a:cubicBezTo>
                        <a:pt x="18269" y="7772"/>
                        <a:pt x="33509" y="8724"/>
                        <a:pt x="49702" y="8724"/>
                      </a:cubicBezTo>
                      <a:cubicBezTo>
                        <a:pt x="57322" y="8724"/>
                        <a:pt x="65894" y="7772"/>
                        <a:pt x="73514" y="7772"/>
                      </a:cubicBezTo>
                      <a:cubicBezTo>
                        <a:pt x="78277" y="6819"/>
                        <a:pt x="87802" y="7772"/>
                        <a:pt x="91612" y="3009"/>
                      </a:cubicBezTo>
                      <a:cubicBezTo>
                        <a:pt x="92564" y="2057"/>
                        <a:pt x="91612" y="1104"/>
                        <a:pt x="90659" y="1104"/>
                      </a:cubicBezTo>
                      <a:cubicBezTo>
                        <a:pt x="87802" y="1104"/>
                        <a:pt x="83992" y="3009"/>
                        <a:pt x="81134" y="3009"/>
                      </a:cubicBezTo>
                      <a:cubicBezTo>
                        <a:pt x="77324" y="3962"/>
                        <a:pt x="74467" y="3962"/>
                        <a:pt x="70657" y="3962"/>
                      </a:cubicBezTo>
                      <a:cubicBezTo>
                        <a:pt x="63037" y="4914"/>
                        <a:pt x="55417" y="4914"/>
                        <a:pt x="48749" y="4914"/>
                      </a:cubicBezTo>
                      <a:cubicBezTo>
                        <a:pt x="33509" y="4914"/>
                        <a:pt x="18269" y="3009"/>
                        <a:pt x="3982" y="152"/>
                      </a:cubicBezTo>
                      <a:cubicBezTo>
                        <a:pt x="172" y="-801"/>
                        <a:pt x="-1733" y="3009"/>
                        <a:pt x="2077" y="3962"/>
                      </a:cubicBezTo>
                      <a:lnTo>
                        <a:pt x="2077" y="3962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652" name="Polyline: figure 651">
              <a:extLst>
                <a:ext uri="{FF2B5EF4-FFF2-40B4-BE49-F238E27FC236}">
                  <a16:creationId xmlns:a16="http://schemas.microsoft.com/office/drawing/2014/main" id="{6EFD7BCB-B7B5-427D-881E-ADBDCA4949AF}"/>
                </a:ext>
              </a:extLst>
            </p:cNvPr>
            <p:cNvSpPr/>
            <p:nvPr/>
          </p:nvSpPr>
          <p:spPr>
            <a:xfrm>
              <a:off x="7081457" y="3152882"/>
              <a:ext cx="1810192" cy="2194776"/>
            </a:xfrm>
            <a:custGeom>
              <a:avLst/>
              <a:gdLst>
                <a:gd name="connsiteX0" fmla="*/ 824502 w 824502"/>
                <a:gd name="connsiteY0" fmla="*/ 939698 h 999671"/>
                <a:gd name="connsiteX1" fmla="*/ 807357 w 824502"/>
                <a:gd name="connsiteY1" fmla="*/ 853973 h 999671"/>
                <a:gd name="connsiteX2" fmla="*/ 808310 w 824502"/>
                <a:gd name="connsiteY2" fmla="*/ 759676 h 999671"/>
                <a:gd name="connsiteX3" fmla="*/ 807357 w 824502"/>
                <a:gd name="connsiteY3" fmla="*/ 658711 h 999671"/>
                <a:gd name="connsiteX4" fmla="*/ 799737 w 824502"/>
                <a:gd name="connsiteY4" fmla="*/ 602513 h 999671"/>
                <a:gd name="connsiteX5" fmla="*/ 797832 w 824502"/>
                <a:gd name="connsiteY5" fmla="*/ 546316 h 999671"/>
                <a:gd name="connsiteX6" fmla="*/ 801642 w 824502"/>
                <a:gd name="connsiteY6" fmla="*/ 431063 h 999671"/>
                <a:gd name="connsiteX7" fmla="*/ 808310 w 824502"/>
                <a:gd name="connsiteY7" fmla="*/ 328193 h 999671"/>
                <a:gd name="connsiteX8" fmla="*/ 818787 w 824502"/>
                <a:gd name="connsiteY8" fmla="*/ 222466 h 999671"/>
                <a:gd name="connsiteX9" fmla="*/ 822597 w 824502"/>
                <a:gd name="connsiteY9" fmla="*/ 176746 h 999671"/>
                <a:gd name="connsiteX10" fmla="*/ 822597 w 824502"/>
                <a:gd name="connsiteY10" fmla="*/ 166268 h 999671"/>
                <a:gd name="connsiteX11" fmla="*/ 814977 w 824502"/>
                <a:gd name="connsiteY11" fmla="*/ 22441 h 999671"/>
                <a:gd name="connsiteX12" fmla="*/ 813072 w 824502"/>
                <a:gd name="connsiteY12" fmla="*/ 15773 h 999671"/>
                <a:gd name="connsiteX13" fmla="*/ 814025 w 824502"/>
                <a:gd name="connsiteY13" fmla="*/ 14821 h 999671"/>
                <a:gd name="connsiteX14" fmla="*/ 814025 w 824502"/>
                <a:gd name="connsiteY14" fmla="*/ 11011 h 999671"/>
                <a:gd name="connsiteX15" fmla="*/ 552087 w 824502"/>
                <a:gd name="connsiteY15" fmla="*/ 9106 h 999671"/>
                <a:gd name="connsiteX16" fmla="*/ 213950 w 824502"/>
                <a:gd name="connsiteY16" fmla="*/ 2438 h 999671"/>
                <a:gd name="connsiteX17" fmla="*/ 32022 w 824502"/>
                <a:gd name="connsiteY17" fmla="*/ 7201 h 999671"/>
                <a:gd name="connsiteX18" fmla="*/ 3447 w 824502"/>
                <a:gd name="connsiteY18" fmla="*/ 238658 h 999671"/>
                <a:gd name="connsiteX19" fmla="*/ 32022 w 824502"/>
                <a:gd name="connsiteY19" fmla="*/ 470116 h 999671"/>
                <a:gd name="connsiteX20" fmla="*/ 20592 w 824502"/>
                <a:gd name="connsiteY20" fmla="*/ 716813 h 999671"/>
                <a:gd name="connsiteX21" fmla="*/ 52977 w 824502"/>
                <a:gd name="connsiteY21" fmla="*/ 965416 h 999671"/>
                <a:gd name="connsiteX22" fmla="*/ 487317 w 824502"/>
                <a:gd name="connsiteY22" fmla="*/ 997801 h 999671"/>
                <a:gd name="connsiteX23" fmla="*/ 819740 w 824502"/>
                <a:gd name="connsiteY23" fmla="*/ 991133 h 999671"/>
                <a:gd name="connsiteX24" fmla="*/ 824502 w 824502"/>
                <a:gd name="connsiteY24" fmla="*/ 939698 h 99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24502" h="999671">
                  <a:moveTo>
                    <a:pt x="824502" y="939698"/>
                  </a:moveTo>
                  <a:cubicBezTo>
                    <a:pt x="819740" y="910171"/>
                    <a:pt x="811167" y="881596"/>
                    <a:pt x="807357" y="853973"/>
                  </a:cubicBezTo>
                  <a:cubicBezTo>
                    <a:pt x="802595" y="822541"/>
                    <a:pt x="807357" y="791108"/>
                    <a:pt x="808310" y="759676"/>
                  </a:cubicBezTo>
                  <a:cubicBezTo>
                    <a:pt x="810215" y="726338"/>
                    <a:pt x="811167" y="692048"/>
                    <a:pt x="807357" y="658711"/>
                  </a:cubicBezTo>
                  <a:cubicBezTo>
                    <a:pt x="805452" y="639661"/>
                    <a:pt x="801642" y="621563"/>
                    <a:pt x="799737" y="602513"/>
                  </a:cubicBezTo>
                  <a:cubicBezTo>
                    <a:pt x="797832" y="583463"/>
                    <a:pt x="797832" y="564413"/>
                    <a:pt x="797832" y="546316"/>
                  </a:cubicBezTo>
                  <a:cubicBezTo>
                    <a:pt x="797832" y="508216"/>
                    <a:pt x="800690" y="470116"/>
                    <a:pt x="801642" y="431063"/>
                  </a:cubicBezTo>
                  <a:cubicBezTo>
                    <a:pt x="802595" y="396773"/>
                    <a:pt x="804500" y="362483"/>
                    <a:pt x="808310" y="328193"/>
                  </a:cubicBezTo>
                  <a:cubicBezTo>
                    <a:pt x="812120" y="292951"/>
                    <a:pt x="815930" y="257708"/>
                    <a:pt x="818787" y="222466"/>
                  </a:cubicBezTo>
                  <a:cubicBezTo>
                    <a:pt x="819740" y="207226"/>
                    <a:pt x="821645" y="191986"/>
                    <a:pt x="822597" y="176746"/>
                  </a:cubicBezTo>
                  <a:cubicBezTo>
                    <a:pt x="822597" y="171983"/>
                    <a:pt x="822597" y="169126"/>
                    <a:pt x="822597" y="166268"/>
                  </a:cubicBezTo>
                  <a:cubicBezTo>
                    <a:pt x="821645" y="117691"/>
                    <a:pt x="816882" y="49111"/>
                    <a:pt x="814977" y="22441"/>
                  </a:cubicBezTo>
                  <a:cubicBezTo>
                    <a:pt x="814025" y="20536"/>
                    <a:pt x="814025" y="17678"/>
                    <a:pt x="813072" y="15773"/>
                  </a:cubicBezTo>
                  <a:cubicBezTo>
                    <a:pt x="813072" y="14821"/>
                    <a:pt x="813072" y="14821"/>
                    <a:pt x="814025" y="14821"/>
                  </a:cubicBezTo>
                  <a:cubicBezTo>
                    <a:pt x="814025" y="12916"/>
                    <a:pt x="814025" y="11011"/>
                    <a:pt x="814025" y="11011"/>
                  </a:cubicBezTo>
                  <a:cubicBezTo>
                    <a:pt x="814025" y="11011"/>
                    <a:pt x="621620" y="9106"/>
                    <a:pt x="552087" y="9106"/>
                  </a:cubicBezTo>
                  <a:cubicBezTo>
                    <a:pt x="482555" y="9106"/>
                    <a:pt x="280625" y="5296"/>
                    <a:pt x="213950" y="2438"/>
                  </a:cubicBezTo>
                  <a:cubicBezTo>
                    <a:pt x="148227" y="-1372"/>
                    <a:pt x="34880" y="-1372"/>
                    <a:pt x="32022" y="7201"/>
                  </a:cubicBezTo>
                  <a:cubicBezTo>
                    <a:pt x="28212" y="15773"/>
                    <a:pt x="-11793" y="142456"/>
                    <a:pt x="3447" y="238658"/>
                  </a:cubicBezTo>
                  <a:cubicBezTo>
                    <a:pt x="18687" y="334861"/>
                    <a:pt x="33927" y="434873"/>
                    <a:pt x="32022" y="470116"/>
                  </a:cubicBezTo>
                  <a:cubicBezTo>
                    <a:pt x="30117" y="505358"/>
                    <a:pt x="32022" y="647281"/>
                    <a:pt x="20592" y="716813"/>
                  </a:cubicBezTo>
                  <a:cubicBezTo>
                    <a:pt x="9162" y="786346"/>
                    <a:pt x="-5125" y="951128"/>
                    <a:pt x="52977" y="965416"/>
                  </a:cubicBezTo>
                  <a:cubicBezTo>
                    <a:pt x="74885" y="971131"/>
                    <a:pt x="350157" y="993991"/>
                    <a:pt x="487317" y="997801"/>
                  </a:cubicBezTo>
                  <a:cubicBezTo>
                    <a:pt x="624477" y="1001611"/>
                    <a:pt x="808310" y="999706"/>
                    <a:pt x="819740" y="991133"/>
                  </a:cubicBezTo>
                  <a:cubicBezTo>
                    <a:pt x="822597" y="990181"/>
                    <a:pt x="823550" y="971131"/>
                    <a:pt x="824502" y="93969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Polyline: figure 652">
              <a:extLst>
                <a:ext uri="{FF2B5EF4-FFF2-40B4-BE49-F238E27FC236}">
                  <a16:creationId xmlns:a16="http://schemas.microsoft.com/office/drawing/2014/main" id="{D93A178D-3531-4356-BD0A-BBEDE7A05FEA}"/>
                </a:ext>
              </a:extLst>
            </p:cNvPr>
            <p:cNvSpPr/>
            <p:nvPr/>
          </p:nvSpPr>
          <p:spPr>
            <a:xfrm>
              <a:off x="7149672" y="3154974"/>
              <a:ext cx="1725249" cy="51359"/>
            </a:xfrm>
            <a:custGeom>
              <a:avLst/>
              <a:gdLst>
                <a:gd name="connsiteX0" fmla="*/ 784860 w 785812"/>
                <a:gd name="connsiteY0" fmla="*/ 11011 h 23393"/>
                <a:gd name="connsiteX1" fmla="*/ 522923 w 785812"/>
                <a:gd name="connsiteY1" fmla="*/ 9106 h 23393"/>
                <a:gd name="connsiteX2" fmla="*/ 184785 w 785812"/>
                <a:gd name="connsiteY2" fmla="*/ 2438 h 23393"/>
                <a:gd name="connsiteX3" fmla="*/ 2858 w 785812"/>
                <a:gd name="connsiteY3" fmla="*/ 7201 h 23393"/>
                <a:gd name="connsiteX4" fmla="*/ 0 w 785812"/>
                <a:gd name="connsiteY4" fmla="*/ 15773 h 23393"/>
                <a:gd name="connsiteX5" fmla="*/ 785813 w 785812"/>
                <a:gd name="connsiteY5" fmla="*/ 23393 h 23393"/>
                <a:gd name="connsiteX6" fmla="*/ 784860 w 785812"/>
                <a:gd name="connsiteY6" fmla="*/ 11011 h 23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5812" h="23393">
                  <a:moveTo>
                    <a:pt x="784860" y="11011"/>
                  </a:moveTo>
                  <a:cubicBezTo>
                    <a:pt x="784860" y="11011"/>
                    <a:pt x="592455" y="9106"/>
                    <a:pt x="522923" y="9106"/>
                  </a:cubicBezTo>
                  <a:cubicBezTo>
                    <a:pt x="453390" y="9106"/>
                    <a:pt x="251460" y="5296"/>
                    <a:pt x="184785" y="2438"/>
                  </a:cubicBezTo>
                  <a:cubicBezTo>
                    <a:pt x="119063" y="-1372"/>
                    <a:pt x="5715" y="-1372"/>
                    <a:pt x="2858" y="7201"/>
                  </a:cubicBezTo>
                  <a:cubicBezTo>
                    <a:pt x="2858" y="8153"/>
                    <a:pt x="953" y="11011"/>
                    <a:pt x="0" y="15773"/>
                  </a:cubicBezTo>
                  <a:lnTo>
                    <a:pt x="785813" y="23393"/>
                  </a:lnTo>
                  <a:cubicBezTo>
                    <a:pt x="784860" y="16726"/>
                    <a:pt x="784860" y="11963"/>
                    <a:pt x="784860" y="1101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Polyline: figure 653">
              <a:extLst>
                <a:ext uri="{FF2B5EF4-FFF2-40B4-BE49-F238E27FC236}">
                  <a16:creationId xmlns:a16="http://schemas.microsoft.com/office/drawing/2014/main" id="{E5102119-333E-48BF-BCB3-EDA914AEF9FD}"/>
                </a:ext>
              </a:extLst>
            </p:cNvPr>
            <p:cNvSpPr/>
            <p:nvPr/>
          </p:nvSpPr>
          <p:spPr>
            <a:xfrm>
              <a:off x="7028443" y="3912737"/>
              <a:ext cx="390994" cy="608968"/>
            </a:xfrm>
            <a:custGeom>
              <a:avLst/>
              <a:gdLst>
                <a:gd name="connsiteX0" fmla="*/ 171422 w 178089"/>
                <a:gd name="connsiteY0" fmla="*/ 133544 h 277371"/>
                <a:gd name="connsiteX1" fmla="*/ 152372 w 178089"/>
                <a:gd name="connsiteY1" fmla="*/ 123066 h 277371"/>
                <a:gd name="connsiteX2" fmla="*/ 82839 w 178089"/>
                <a:gd name="connsiteY2" fmla="*/ 122114 h 277371"/>
                <a:gd name="connsiteX3" fmla="*/ 103794 w 178089"/>
                <a:gd name="connsiteY3" fmla="*/ 112589 h 277371"/>
                <a:gd name="connsiteX4" fmla="*/ 133322 w 178089"/>
                <a:gd name="connsiteY4" fmla="*/ 106874 h 277371"/>
                <a:gd name="connsiteX5" fmla="*/ 162849 w 178089"/>
                <a:gd name="connsiteY5" fmla="*/ 99254 h 277371"/>
                <a:gd name="connsiteX6" fmla="*/ 168564 w 178089"/>
                <a:gd name="connsiteY6" fmla="*/ 75441 h 277371"/>
                <a:gd name="connsiteX7" fmla="*/ 143799 w 178089"/>
                <a:gd name="connsiteY7" fmla="*/ 60201 h 277371"/>
                <a:gd name="connsiteX8" fmla="*/ 77124 w 178089"/>
                <a:gd name="connsiteY8" fmla="*/ 63059 h 277371"/>
                <a:gd name="connsiteX9" fmla="*/ 56169 w 178089"/>
                <a:gd name="connsiteY9" fmla="*/ 74489 h 277371"/>
                <a:gd name="connsiteX10" fmla="*/ 77124 w 178089"/>
                <a:gd name="connsiteY10" fmla="*/ 60201 h 277371"/>
                <a:gd name="connsiteX11" fmla="*/ 129512 w 178089"/>
                <a:gd name="connsiteY11" fmla="*/ 24959 h 277371"/>
                <a:gd name="connsiteX12" fmla="*/ 129512 w 178089"/>
                <a:gd name="connsiteY12" fmla="*/ 14481 h 277371"/>
                <a:gd name="connsiteX13" fmla="*/ 119987 w 178089"/>
                <a:gd name="connsiteY13" fmla="*/ 4956 h 277371"/>
                <a:gd name="connsiteX14" fmla="*/ 62837 w 178089"/>
                <a:gd name="connsiteY14" fmla="*/ 6861 h 277371"/>
                <a:gd name="connsiteX15" fmla="*/ 33309 w 178089"/>
                <a:gd name="connsiteY15" fmla="*/ 23054 h 277371"/>
                <a:gd name="connsiteX16" fmla="*/ 3782 w 178089"/>
                <a:gd name="connsiteY16" fmla="*/ 104969 h 277371"/>
                <a:gd name="connsiteX17" fmla="*/ 5687 w 178089"/>
                <a:gd name="connsiteY17" fmla="*/ 119256 h 277371"/>
                <a:gd name="connsiteX18" fmla="*/ 1877 w 178089"/>
                <a:gd name="connsiteY18" fmla="*/ 133544 h 277371"/>
                <a:gd name="connsiteX19" fmla="*/ 4734 w 178089"/>
                <a:gd name="connsiteY19" fmla="*/ 156404 h 277371"/>
                <a:gd name="connsiteX20" fmla="*/ 13307 w 178089"/>
                <a:gd name="connsiteY20" fmla="*/ 165929 h 277371"/>
                <a:gd name="connsiteX21" fmla="*/ 14259 w 178089"/>
                <a:gd name="connsiteY21" fmla="*/ 177359 h 277371"/>
                <a:gd name="connsiteX22" fmla="*/ 15212 w 178089"/>
                <a:gd name="connsiteY22" fmla="*/ 199266 h 277371"/>
                <a:gd name="connsiteX23" fmla="*/ 24737 w 178089"/>
                <a:gd name="connsiteY23" fmla="*/ 208791 h 277371"/>
                <a:gd name="connsiteX24" fmla="*/ 24737 w 178089"/>
                <a:gd name="connsiteY24" fmla="*/ 223079 h 277371"/>
                <a:gd name="connsiteX25" fmla="*/ 28547 w 178089"/>
                <a:gd name="connsiteY25" fmla="*/ 246891 h 277371"/>
                <a:gd name="connsiteX26" fmla="*/ 60932 w 178089"/>
                <a:gd name="connsiteY26" fmla="*/ 277371 h 277371"/>
                <a:gd name="connsiteX27" fmla="*/ 61884 w 178089"/>
                <a:gd name="connsiteY27" fmla="*/ 276419 h 277371"/>
                <a:gd name="connsiteX28" fmla="*/ 68552 w 178089"/>
                <a:gd name="connsiteY28" fmla="*/ 264036 h 277371"/>
                <a:gd name="connsiteX29" fmla="*/ 70457 w 178089"/>
                <a:gd name="connsiteY29" fmla="*/ 260226 h 277371"/>
                <a:gd name="connsiteX30" fmla="*/ 79029 w 178089"/>
                <a:gd name="connsiteY30" fmla="*/ 247844 h 277371"/>
                <a:gd name="connsiteX31" fmla="*/ 83792 w 178089"/>
                <a:gd name="connsiteY31" fmla="*/ 242129 h 277371"/>
                <a:gd name="connsiteX32" fmla="*/ 94269 w 178089"/>
                <a:gd name="connsiteY32" fmla="*/ 232604 h 277371"/>
                <a:gd name="connsiteX33" fmla="*/ 126654 w 178089"/>
                <a:gd name="connsiteY33" fmla="*/ 218316 h 277371"/>
                <a:gd name="connsiteX34" fmla="*/ 157134 w 178089"/>
                <a:gd name="connsiteY34" fmla="*/ 204981 h 277371"/>
                <a:gd name="connsiteX35" fmla="*/ 166659 w 178089"/>
                <a:gd name="connsiteY35" fmla="*/ 195456 h 277371"/>
                <a:gd name="connsiteX36" fmla="*/ 132369 w 178089"/>
                <a:gd name="connsiteY36" fmla="*/ 173549 h 277371"/>
                <a:gd name="connsiteX37" fmla="*/ 90459 w 178089"/>
                <a:gd name="connsiteY37" fmla="*/ 178311 h 277371"/>
                <a:gd name="connsiteX38" fmla="*/ 89507 w 178089"/>
                <a:gd name="connsiteY38" fmla="*/ 176406 h 277371"/>
                <a:gd name="connsiteX39" fmla="*/ 113319 w 178089"/>
                <a:gd name="connsiteY39" fmla="*/ 164024 h 277371"/>
                <a:gd name="connsiteX40" fmla="*/ 142847 w 178089"/>
                <a:gd name="connsiteY40" fmla="*/ 158309 h 277371"/>
                <a:gd name="connsiteX41" fmla="*/ 156182 w 178089"/>
                <a:gd name="connsiteY41" fmla="*/ 156404 h 277371"/>
                <a:gd name="connsiteX42" fmla="*/ 167612 w 178089"/>
                <a:gd name="connsiteY42" fmla="*/ 154499 h 277371"/>
                <a:gd name="connsiteX43" fmla="*/ 178089 w 178089"/>
                <a:gd name="connsiteY43" fmla="*/ 141164 h 277371"/>
                <a:gd name="connsiteX44" fmla="*/ 171422 w 178089"/>
                <a:gd name="connsiteY44" fmla="*/ 133544 h 277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78089" h="277371">
                  <a:moveTo>
                    <a:pt x="171422" y="133544"/>
                  </a:moveTo>
                  <a:cubicBezTo>
                    <a:pt x="166659" y="127829"/>
                    <a:pt x="159039" y="125924"/>
                    <a:pt x="152372" y="123066"/>
                  </a:cubicBezTo>
                  <a:cubicBezTo>
                    <a:pt x="136179" y="116399"/>
                    <a:pt x="112367" y="115446"/>
                    <a:pt x="82839" y="122114"/>
                  </a:cubicBezTo>
                  <a:cubicBezTo>
                    <a:pt x="87602" y="120209"/>
                    <a:pt x="99032" y="113541"/>
                    <a:pt x="103794" y="112589"/>
                  </a:cubicBezTo>
                  <a:cubicBezTo>
                    <a:pt x="113319" y="109731"/>
                    <a:pt x="123797" y="107826"/>
                    <a:pt x="133322" y="106874"/>
                  </a:cubicBezTo>
                  <a:cubicBezTo>
                    <a:pt x="142847" y="105921"/>
                    <a:pt x="154277" y="104969"/>
                    <a:pt x="162849" y="99254"/>
                  </a:cubicBezTo>
                  <a:cubicBezTo>
                    <a:pt x="170469" y="94491"/>
                    <a:pt x="172374" y="84014"/>
                    <a:pt x="168564" y="75441"/>
                  </a:cubicBezTo>
                  <a:cubicBezTo>
                    <a:pt x="163802" y="65916"/>
                    <a:pt x="152372" y="63059"/>
                    <a:pt x="143799" y="60201"/>
                  </a:cubicBezTo>
                  <a:cubicBezTo>
                    <a:pt x="122844" y="53534"/>
                    <a:pt x="97127" y="55439"/>
                    <a:pt x="77124" y="63059"/>
                  </a:cubicBezTo>
                  <a:cubicBezTo>
                    <a:pt x="69504" y="65916"/>
                    <a:pt x="62837" y="69726"/>
                    <a:pt x="56169" y="74489"/>
                  </a:cubicBezTo>
                  <a:cubicBezTo>
                    <a:pt x="62837" y="68774"/>
                    <a:pt x="69504" y="64011"/>
                    <a:pt x="77124" y="60201"/>
                  </a:cubicBezTo>
                  <a:cubicBezTo>
                    <a:pt x="95222" y="50676"/>
                    <a:pt x="122844" y="47819"/>
                    <a:pt x="129512" y="24959"/>
                  </a:cubicBezTo>
                  <a:cubicBezTo>
                    <a:pt x="130464" y="22101"/>
                    <a:pt x="130464" y="18291"/>
                    <a:pt x="129512" y="14481"/>
                  </a:cubicBezTo>
                  <a:cubicBezTo>
                    <a:pt x="127607" y="10671"/>
                    <a:pt x="123797" y="6861"/>
                    <a:pt x="119987" y="4956"/>
                  </a:cubicBezTo>
                  <a:cubicBezTo>
                    <a:pt x="102842" y="-3616"/>
                    <a:pt x="80934" y="194"/>
                    <a:pt x="62837" y="6861"/>
                  </a:cubicBezTo>
                  <a:cubicBezTo>
                    <a:pt x="52359" y="10671"/>
                    <a:pt x="41882" y="16386"/>
                    <a:pt x="33309" y="23054"/>
                  </a:cubicBezTo>
                  <a:cubicBezTo>
                    <a:pt x="10449" y="43056"/>
                    <a:pt x="-3838" y="74489"/>
                    <a:pt x="3782" y="104969"/>
                  </a:cubicBezTo>
                  <a:cubicBezTo>
                    <a:pt x="4734" y="109731"/>
                    <a:pt x="6639" y="114494"/>
                    <a:pt x="5687" y="119256"/>
                  </a:cubicBezTo>
                  <a:cubicBezTo>
                    <a:pt x="4734" y="124019"/>
                    <a:pt x="2829" y="128781"/>
                    <a:pt x="1877" y="133544"/>
                  </a:cubicBezTo>
                  <a:cubicBezTo>
                    <a:pt x="-981" y="141164"/>
                    <a:pt x="-981" y="149736"/>
                    <a:pt x="4734" y="156404"/>
                  </a:cubicBezTo>
                  <a:cubicBezTo>
                    <a:pt x="7592" y="159261"/>
                    <a:pt x="11402" y="162119"/>
                    <a:pt x="13307" y="165929"/>
                  </a:cubicBezTo>
                  <a:cubicBezTo>
                    <a:pt x="14259" y="169739"/>
                    <a:pt x="14259" y="173549"/>
                    <a:pt x="14259" y="177359"/>
                  </a:cubicBezTo>
                  <a:cubicBezTo>
                    <a:pt x="13307" y="184979"/>
                    <a:pt x="12354" y="192599"/>
                    <a:pt x="15212" y="199266"/>
                  </a:cubicBezTo>
                  <a:cubicBezTo>
                    <a:pt x="17117" y="204029"/>
                    <a:pt x="20927" y="204981"/>
                    <a:pt x="24737" y="208791"/>
                  </a:cubicBezTo>
                  <a:cubicBezTo>
                    <a:pt x="28547" y="212601"/>
                    <a:pt x="25689" y="218316"/>
                    <a:pt x="24737" y="223079"/>
                  </a:cubicBezTo>
                  <a:cubicBezTo>
                    <a:pt x="23784" y="230699"/>
                    <a:pt x="25689" y="239271"/>
                    <a:pt x="28547" y="246891"/>
                  </a:cubicBezTo>
                  <a:cubicBezTo>
                    <a:pt x="33309" y="261179"/>
                    <a:pt x="43787" y="277371"/>
                    <a:pt x="60932" y="277371"/>
                  </a:cubicBezTo>
                  <a:cubicBezTo>
                    <a:pt x="60932" y="277371"/>
                    <a:pt x="60932" y="276419"/>
                    <a:pt x="61884" y="276419"/>
                  </a:cubicBezTo>
                  <a:cubicBezTo>
                    <a:pt x="63789" y="272609"/>
                    <a:pt x="65694" y="267846"/>
                    <a:pt x="68552" y="264036"/>
                  </a:cubicBezTo>
                  <a:cubicBezTo>
                    <a:pt x="69504" y="263084"/>
                    <a:pt x="69504" y="261179"/>
                    <a:pt x="70457" y="260226"/>
                  </a:cubicBezTo>
                  <a:cubicBezTo>
                    <a:pt x="73314" y="255464"/>
                    <a:pt x="76172" y="251654"/>
                    <a:pt x="79029" y="247844"/>
                  </a:cubicBezTo>
                  <a:cubicBezTo>
                    <a:pt x="80934" y="245939"/>
                    <a:pt x="82839" y="244034"/>
                    <a:pt x="83792" y="242129"/>
                  </a:cubicBezTo>
                  <a:cubicBezTo>
                    <a:pt x="86649" y="238319"/>
                    <a:pt x="90459" y="235461"/>
                    <a:pt x="94269" y="232604"/>
                  </a:cubicBezTo>
                  <a:cubicBezTo>
                    <a:pt x="103794" y="225936"/>
                    <a:pt x="115224" y="222126"/>
                    <a:pt x="126654" y="218316"/>
                  </a:cubicBezTo>
                  <a:cubicBezTo>
                    <a:pt x="137132" y="214506"/>
                    <a:pt x="147609" y="211649"/>
                    <a:pt x="157134" y="204981"/>
                  </a:cubicBezTo>
                  <a:cubicBezTo>
                    <a:pt x="160944" y="202124"/>
                    <a:pt x="164754" y="199266"/>
                    <a:pt x="166659" y="195456"/>
                  </a:cubicBezTo>
                  <a:cubicBezTo>
                    <a:pt x="169517" y="178311"/>
                    <a:pt x="144752" y="175454"/>
                    <a:pt x="132369" y="173549"/>
                  </a:cubicBezTo>
                  <a:cubicBezTo>
                    <a:pt x="121892" y="172596"/>
                    <a:pt x="112367" y="171644"/>
                    <a:pt x="90459" y="178311"/>
                  </a:cubicBezTo>
                  <a:cubicBezTo>
                    <a:pt x="89507" y="178311"/>
                    <a:pt x="88554" y="177359"/>
                    <a:pt x="89507" y="176406"/>
                  </a:cubicBezTo>
                  <a:cubicBezTo>
                    <a:pt x="97127" y="171644"/>
                    <a:pt x="105699" y="166881"/>
                    <a:pt x="113319" y="164024"/>
                  </a:cubicBezTo>
                  <a:cubicBezTo>
                    <a:pt x="121892" y="161166"/>
                    <a:pt x="134274" y="160214"/>
                    <a:pt x="142847" y="158309"/>
                  </a:cubicBezTo>
                  <a:cubicBezTo>
                    <a:pt x="147609" y="157356"/>
                    <a:pt x="151419" y="157356"/>
                    <a:pt x="156182" y="156404"/>
                  </a:cubicBezTo>
                  <a:cubicBezTo>
                    <a:pt x="159992" y="156404"/>
                    <a:pt x="163802" y="156404"/>
                    <a:pt x="167612" y="154499"/>
                  </a:cubicBezTo>
                  <a:cubicBezTo>
                    <a:pt x="173327" y="152594"/>
                    <a:pt x="177137" y="147831"/>
                    <a:pt x="178089" y="141164"/>
                  </a:cubicBezTo>
                  <a:cubicBezTo>
                    <a:pt x="175232" y="141164"/>
                    <a:pt x="174279" y="136401"/>
                    <a:pt x="171422" y="133544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Polyline: figure 654">
              <a:extLst>
                <a:ext uri="{FF2B5EF4-FFF2-40B4-BE49-F238E27FC236}">
                  <a16:creationId xmlns:a16="http://schemas.microsoft.com/office/drawing/2014/main" id="{C57495E0-0D05-4319-BE67-BD1803C47EEC}"/>
                </a:ext>
              </a:extLst>
            </p:cNvPr>
            <p:cNvSpPr/>
            <p:nvPr/>
          </p:nvSpPr>
          <p:spPr>
            <a:xfrm>
              <a:off x="9395633" y="3320029"/>
              <a:ext cx="1329642" cy="1353597"/>
            </a:xfrm>
            <a:custGeom>
              <a:avLst/>
              <a:gdLst>
                <a:gd name="connsiteX0" fmla="*/ 0 w 605622"/>
                <a:gd name="connsiteY0" fmla="*/ 456849 h 616533"/>
                <a:gd name="connsiteX1" fmla="*/ 413385 w 605622"/>
                <a:gd name="connsiteY1" fmla="*/ 611154 h 616533"/>
                <a:gd name="connsiteX2" fmla="*/ 601027 w 605622"/>
                <a:gd name="connsiteY2" fmla="*/ 484472 h 616533"/>
                <a:gd name="connsiteX3" fmla="*/ 507683 w 605622"/>
                <a:gd name="connsiteY3" fmla="*/ 8222 h 616533"/>
                <a:gd name="connsiteX4" fmla="*/ 231458 w 605622"/>
                <a:gd name="connsiteY4" fmla="*/ 76802 h 616533"/>
                <a:gd name="connsiteX5" fmla="*/ 340042 w 605622"/>
                <a:gd name="connsiteY5" fmla="*/ 355884 h 616533"/>
                <a:gd name="connsiteX6" fmla="*/ 36195 w 605622"/>
                <a:gd name="connsiteY6" fmla="*/ 294924 h 616533"/>
                <a:gd name="connsiteX7" fmla="*/ 0 w 605622"/>
                <a:gd name="connsiteY7" fmla="*/ 456849 h 616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5622" h="616533">
                  <a:moveTo>
                    <a:pt x="0" y="456849"/>
                  </a:moveTo>
                  <a:cubicBezTo>
                    <a:pt x="0" y="456849"/>
                    <a:pt x="291465" y="586389"/>
                    <a:pt x="413385" y="611154"/>
                  </a:cubicBezTo>
                  <a:cubicBezTo>
                    <a:pt x="535305" y="636872"/>
                    <a:pt x="581025" y="566387"/>
                    <a:pt x="601027" y="484472"/>
                  </a:cubicBezTo>
                  <a:cubicBezTo>
                    <a:pt x="627697" y="375887"/>
                    <a:pt x="530543" y="46322"/>
                    <a:pt x="507683" y="8222"/>
                  </a:cubicBezTo>
                  <a:cubicBezTo>
                    <a:pt x="484822" y="-29878"/>
                    <a:pt x="231458" y="76802"/>
                    <a:pt x="231458" y="76802"/>
                  </a:cubicBezTo>
                  <a:cubicBezTo>
                    <a:pt x="231458" y="76802"/>
                    <a:pt x="353377" y="330167"/>
                    <a:pt x="340042" y="355884"/>
                  </a:cubicBezTo>
                  <a:cubicBezTo>
                    <a:pt x="327660" y="381602"/>
                    <a:pt x="36195" y="294924"/>
                    <a:pt x="36195" y="294924"/>
                  </a:cubicBezTo>
                  <a:lnTo>
                    <a:pt x="0" y="456849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Polyline: figure 655">
              <a:extLst>
                <a:ext uri="{FF2B5EF4-FFF2-40B4-BE49-F238E27FC236}">
                  <a16:creationId xmlns:a16="http://schemas.microsoft.com/office/drawing/2014/main" id="{90B506BF-AC6B-449D-A875-C58CBC270B22}"/>
                </a:ext>
              </a:extLst>
            </p:cNvPr>
            <p:cNvSpPr/>
            <p:nvPr/>
          </p:nvSpPr>
          <p:spPr>
            <a:xfrm>
              <a:off x="8684573" y="3444600"/>
              <a:ext cx="853146" cy="928630"/>
            </a:xfrm>
            <a:custGeom>
              <a:avLst/>
              <a:gdLst>
                <a:gd name="connsiteX0" fmla="*/ 387689 w 388589"/>
                <a:gd name="connsiteY0" fmla="*/ 237233 h 422970"/>
                <a:gd name="connsiteX1" fmla="*/ 290534 w 388589"/>
                <a:gd name="connsiteY1" fmla="*/ 176273 h 422970"/>
                <a:gd name="connsiteX2" fmla="*/ 245767 w 388589"/>
                <a:gd name="connsiteY2" fmla="*/ 62925 h 422970"/>
                <a:gd name="connsiteX3" fmla="*/ 225764 w 388589"/>
                <a:gd name="connsiteY3" fmla="*/ 60 h 422970"/>
                <a:gd name="connsiteX4" fmla="*/ 180997 w 388589"/>
                <a:gd name="connsiteY4" fmla="*/ 74355 h 422970"/>
                <a:gd name="connsiteX5" fmla="*/ 180997 w 388589"/>
                <a:gd name="connsiteY5" fmla="*/ 143888 h 422970"/>
                <a:gd name="connsiteX6" fmla="*/ 65744 w 388589"/>
                <a:gd name="connsiteY6" fmla="*/ 106740 h 422970"/>
                <a:gd name="connsiteX7" fmla="*/ 32407 w 388589"/>
                <a:gd name="connsiteY7" fmla="*/ 155318 h 422970"/>
                <a:gd name="connsiteX8" fmla="*/ 55267 w 388589"/>
                <a:gd name="connsiteY8" fmla="*/ 176273 h 422970"/>
                <a:gd name="connsiteX9" fmla="*/ 3832 w 388589"/>
                <a:gd name="connsiteY9" fmla="*/ 195323 h 422970"/>
                <a:gd name="connsiteX10" fmla="*/ 32407 w 388589"/>
                <a:gd name="connsiteY10" fmla="*/ 240090 h 422970"/>
                <a:gd name="connsiteX11" fmla="*/ 22 w 388589"/>
                <a:gd name="connsiteY11" fmla="*/ 265808 h 422970"/>
                <a:gd name="connsiteX12" fmla="*/ 29549 w 388589"/>
                <a:gd name="connsiteY12" fmla="*/ 306765 h 422970"/>
                <a:gd name="connsiteX13" fmla="*/ 8594 w 388589"/>
                <a:gd name="connsiteY13" fmla="*/ 328673 h 422970"/>
                <a:gd name="connsiteX14" fmla="*/ 111464 w 388589"/>
                <a:gd name="connsiteY14" fmla="*/ 380108 h 422970"/>
                <a:gd name="connsiteX15" fmla="*/ 235289 w 388589"/>
                <a:gd name="connsiteY15" fmla="*/ 393443 h 422970"/>
                <a:gd name="connsiteX16" fmla="*/ 347684 w 388589"/>
                <a:gd name="connsiteY16" fmla="*/ 422970 h 422970"/>
                <a:gd name="connsiteX17" fmla="*/ 380069 w 388589"/>
                <a:gd name="connsiteY17" fmla="*/ 333435 h 422970"/>
                <a:gd name="connsiteX18" fmla="*/ 387689 w 388589"/>
                <a:gd name="connsiteY18" fmla="*/ 237233 h 42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8589" h="422970">
                  <a:moveTo>
                    <a:pt x="387689" y="237233"/>
                  </a:moveTo>
                  <a:cubicBezTo>
                    <a:pt x="387689" y="237233"/>
                    <a:pt x="318157" y="215325"/>
                    <a:pt x="290534" y="176273"/>
                  </a:cubicBezTo>
                  <a:cubicBezTo>
                    <a:pt x="261959" y="137220"/>
                    <a:pt x="244814" y="89595"/>
                    <a:pt x="245767" y="62925"/>
                  </a:cubicBezTo>
                  <a:cubicBezTo>
                    <a:pt x="246719" y="35303"/>
                    <a:pt x="241957" y="1965"/>
                    <a:pt x="225764" y="60"/>
                  </a:cubicBezTo>
                  <a:cubicBezTo>
                    <a:pt x="202904" y="-1845"/>
                    <a:pt x="186712" y="41970"/>
                    <a:pt x="180997" y="74355"/>
                  </a:cubicBezTo>
                  <a:cubicBezTo>
                    <a:pt x="175282" y="106740"/>
                    <a:pt x="180997" y="143888"/>
                    <a:pt x="180997" y="143888"/>
                  </a:cubicBezTo>
                  <a:cubicBezTo>
                    <a:pt x="180997" y="143888"/>
                    <a:pt x="107654" y="105788"/>
                    <a:pt x="65744" y="106740"/>
                  </a:cubicBezTo>
                  <a:cubicBezTo>
                    <a:pt x="22882" y="107693"/>
                    <a:pt x="22882" y="142935"/>
                    <a:pt x="32407" y="155318"/>
                  </a:cubicBezTo>
                  <a:cubicBezTo>
                    <a:pt x="41932" y="168653"/>
                    <a:pt x="55267" y="176273"/>
                    <a:pt x="55267" y="176273"/>
                  </a:cubicBezTo>
                  <a:cubicBezTo>
                    <a:pt x="55267" y="176273"/>
                    <a:pt x="10499" y="164843"/>
                    <a:pt x="3832" y="195323"/>
                  </a:cubicBezTo>
                  <a:cubicBezTo>
                    <a:pt x="-2836" y="225803"/>
                    <a:pt x="32407" y="240090"/>
                    <a:pt x="32407" y="240090"/>
                  </a:cubicBezTo>
                  <a:cubicBezTo>
                    <a:pt x="32407" y="240090"/>
                    <a:pt x="1927" y="236280"/>
                    <a:pt x="22" y="265808"/>
                  </a:cubicBezTo>
                  <a:cubicBezTo>
                    <a:pt x="-931" y="291525"/>
                    <a:pt x="29549" y="306765"/>
                    <a:pt x="29549" y="306765"/>
                  </a:cubicBezTo>
                  <a:cubicBezTo>
                    <a:pt x="29549" y="306765"/>
                    <a:pt x="8594" y="298193"/>
                    <a:pt x="8594" y="328673"/>
                  </a:cubicBezTo>
                  <a:cubicBezTo>
                    <a:pt x="8594" y="351533"/>
                    <a:pt x="64792" y="375345"/>
                    <a:pt x="111464" y="380108"/>
                  </a:cubicBezTo>
                  <a:cubicBezTo>
                    <a:pt x="156232" y="384870"/>
                    <a:pt x="194332" y="382013"/>
                    <a:pt x="235289" y="393443"/>
                  </a:cubicBezTo>
                  <a:cubicBezTo>
                    <a:pt x="276247" y="403920"/>
                    <a:pt x="341969" y="422970"/>
                    <a:pt x="347684" y="422970"/>
                  </a:cubicBezTo>
                  <a:cubicBezTo>
                    <a:pt x="353399" y="422970"/>
                    <a:pt x="368639" y="383918"/>
                    <a:pt x="380069" y="333435"/>
                  </a:cubicBezTo>
                  <a:cubicBezTo>
                    <a:pt x="392452" y="279143"/>
                    <a:pt x="387689" y="237233"/>
                    <a:pt x="387689" y="237233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Polyline: figure 656">
              <a:extLst>
                <a:ext uri="{FF2B5EF4-FFF2-40B4-BE49-F238E27FC236}">
                  <a16:creationId xmlns:a16="http://schemas.microsoft.com/office/drawing/2014/main" id="{CDA7BDEC-46FC-47B2-B77D-870BDF18C800}"/>
                </a:ext>
              </a:extLst>
            </p:cNvPr>
            <p:cNvSpPr/>
            <p:nvPr/>
          </p:nvSpPr>
          <p:spPr>
            <a:xfrm>
              <a:off x="9575477" y="2459754"/>
              <a:ext cx="1033059" cy="1342573"/>
            </a:xfrm>
            <a:custGeom>
              <a:avLst/>
              <a:gdLst>
                <a:gd name="connsiteX0" fmla="*/ 0 w 470535"/>
                <a:gd name="connsiteY0" fmla="*/ 7 h 611512"/>
                <a:gd name="connsiteX1" fmla="*/ 204787 w 470535"/>
                <a:gd name="connsiteY1" fmla="*/ 56205 h 611512"/>
                <a:gd name="connsiteX2" fmla="*/ 409575 w 470535"/>
                <a:gd name="connsiteY2" fmla="*/ 318142 h 611512"/>
                <a:gd name="connsiteX3" fmla="*/ 470535 w 470535"/>
                <a:gd name="connsiteY3" fmla="*/ 494355 h 611512"/>
                <a:gd name="connsiteX4" fmla="*/ 308610 w 470535"/>
                <a:gd name="connsiteY4" fmla="*/ 541980 h 611512"/>
                <a:gd name="connsiteX5" fmla="*/ 173355 w 470535"/>
                <a:gd name="connsiteY5" fmla="*/ 611512 h 611512"/>
                <a:gd name="connsiteX6" fmla="*/ 44768 w 470535"/>
                <a:gd name="connsiteY6" fmla="*/ 284805 h 611512"/>
                <a:gd name="connsiteX7" fmla="*/ 0 w 470535"/>
                <a:gd name="connsiteY7" fmla="*/ 7 h 61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535" h="611512">
                  <a:moveTo>
                    <a:pt x="0" y="7"/>
                  </a:moveTo>
                  <a:cubicBezTo>
                    <a:pt x="0" y="7"/>
                    <a:pt x="100012" y="-1898"/>
                    <a:pt x="204787" y="56205"/>
                  </a:cubicBezTo>
                  <a:cubicBezTo>
                    <a:pt x="309562" y="113355"/>
                    <a:pt x="388620" y="266707"/>
                    <a:pt x="409575" y="318142"/>
                  </a:cubicBezTo>
                  <a:cubicBezTo>
                    <a:pt x="447675" y="411487"/>
                    <a:pt x="470535" y="494355"/>
                    <a:pt x="470535" y="494355"/>
                  </a:cubicBezTo>
                  <a:cubicBezTo>
                    <a:pt x="470535" y="494355"/>
                    <a:pt x="365760" y="520072"/>
                    <a:pt x="308610" y="541980"/>
                  </a:cubicBezTo>
                  <a:cubicBezTo>
                    <a:pt x="251460" y="563887"/>
                    <a:pt x="173355" y="611512"/>
                    <a:pt x="173355" y="611512"/>
                  </a:cubicBezTo>
                  <a:cubicBezTo>
                    <a:pt x="173355" y="611512"/>
                    <a:pt x="88582" y="429585"/>
                    <a:pt x="44768" y="284805"/>
                  </a:cubicBezTo>
                  <a:cubicBezTo>
                    <a:pt x="0" y="139072"/>
                    <a:pt x="0" y="7"/>
                    <a:pt x="0" y="7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Polyline: figure 657">
              <a:extLst>
                <a:ext uri="{FF2B5EF4-FFF2-40B4-BE49-F238E27FC236}">
                  <a16:creationId xmlns:a16="http://schemas.microsoft.com/office/drawing/2014/main" id="{69EDEF9B-40CA-49BF-A6B8-DFA8185871E8}"/>
                </a:ext>
              </a:extLst>
            </p:cNvPr>
            <p:cNvSpPr/>
            <p:nvPr/>
          </p:nvSpPr>
          <p:spPr>
            <a:xfrm>
              <a:off x="9334989" y="3264887"/>
              <a:ext cx="445427" cy="94103"/>
            </a:xfrm>
            <a:custGeom>
              <a:avLst/>
              <a:gdLst>
                <a:gd name="connsiteX0" fmla="*/ 0 w 202882"/>
                <a:gd name="connsiteY0" fmla="*/ 8573 h 42862"/>
                <a:gd name="connsiteX1" fmla="*/ 0 w 202882"/>
                <a:gd name="connsiteY1" fmla="*/ 42863 h 42862"/>
                <a:gd name="connsiteX2" fmla="*/ 202882 w 202882"/>
                <a:gd name="connsiteY2" fmla="*/ 39052 h 42862"/>
                <a:gd name="connsiteX3" fmla="*/ 200977 w 202882"/>
                <a:gd name="connsiteY3" fmla="*/ 0 h 4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42862">
                  <a:moveTo>
                    <a:pt x="0" y="8573"/>
                  </a:moveTo>
                  <a:lnTo>
                    <a:pt x="0" y="42863"/>
                  </a:lnTo>
                  <a:lnTo>
                    <a:pt x="202882" y="39052"/>
                  </a:lnTo>
                  <a:lnTo>
                    <a:pt x="200977" y="0"/>
                  </a:lnTo>
                  <a:close/>
                </a:path>
              </a:pathLst>
            </a:custGeom>
            <a:solidFill>
              <a:srgbClr val="FAFAF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Polyline: figure 658">
              <a:extLst>
                <a:ext uri="{FF2B5EF4-FFF2-40B4-BE49-F238E27FC236}">
                  <a16:creationId xmlns:a16="http://schemas.microsoft.com/office/drawing/2014/main" id="{3E36C493-822B-483C-8513-304EE5FEDDE0}"/>
                </a:ext>
              </a:extLst>
            </p:cNvPr>
            <p:cNvSpPr/>
            <p:nvPr/>
          </p:nvSpPr>
          <p:spPr>
            <a:xfrm>
              <a:off x="9408358" y="1633742"/>
              <a:ext cx="334416" cy="197518"/>
            </a:xfrm>
            <a:custGeom>
              <a:avLst/>
              <a:gdLst>
                <a:gd name="connsiteX0" fmla="*/ 6587 w 152319"/>
                <a:gd name="connsiteY0" fmla="*/ 89535 h 89965"/>
                <a:gd name="connsiteX1" fmla="*/ 17064 w 152319"/>
                <a:gd name="connsiteY1" fmla="*/ 84773 h 89965"/>
                <a:gd name="connsiteX2" fmla="*/ 27542 w 152319"/>
                <a:gd name="connsiteY2" fmla="*/ 79058 h 89965"/>
                <a:gd name="connsiteX3" fmla="*/ 45639 w 152319"/>
                <a:gd name="connsiteY3" fmla="*/ 67628 h 89965"/>
                <a:gd name="connsiteX4" fmla="*/ 82787 w 152319"/>
                <a:gd name="connsiteY4" fmla="*/ 43815 h 89965"/>
                <a:gd name="connsiteX5" fmla="*/ 101837 w 152319"/>
                <a:gd name="connsiteY5" fmla="*/ 31433 h 89965"/>
                <a:gd name="connsiteX6" fmla="*/ 118029 w 152319"/>
                <a:gd name="connsiteY6" fmla="*/ 21908 h 89965"/>
                <a:gd name="connsiteX7" fmla="*/ 131364 w 152319"/>
                <a:gd name="connsiteY7" fmla="*/ 20003 h 89965"/>
                <a:gd name="connsiteX8" fmla="*/ 145652 w 152319"/>
                <a:gd name="connsiteY8" fmla="*/ 23812 h 89965"/>
                <a:gd name="connsiteX9" fmla="*/ 152319 w 152319"/>
                <a:gd name="connsiteY9" fmla="*/ 17145 h 89965"/>
                <a:gd name="connsiteX10" fmla="*/ 138032 w 152319"/>
                <a:gd name="connsiteY10" fmla="*/ 1905 h 89965"/>
                <a:gd name="connsiteX11" fmla="*/ 117077 w 152319"/>
                <a:gd name="connsiteY11" fmla="*/ 953 h 89965"/>
                <a:gd name="connsiteX12" fmla="*/ 78024 w 152319"/>
                <a:gd name="connsiteY12" fmla="*/ 22860 h 89965"/>
                <a:gd name="connsiteX13" fmla="*/ 38972 w 152319"/>
                <a:gd name="connsiteY13" fmla="*/ 50483 h 89965"/>
                <a:gd name="connsiteX14" fmla="*/ 18969 w 152319"/>
                <a:gd name="connsiteY14" fmla="*/ 65723 h 89965"/>
                <a:gd name="connsiteX15" fmla="*/ 10397 w 152319"/>
                <a:gd name="connsiteY15" fmla="*/ 73343 h 89965"/>
                <a:gd name="connsiteX16" fmla="*/ 872 w 152319"/>
                <a:gd name="connsiteY16" fmla="*/ 81915 h 89965"/>
                <a:gd name="connsiteX17" fmla="*/ 6587 w 152319"/>
                <a:gd name="connsiteY17" fmla="*/ 89535 h 89965"/>
                <a:gd name="connsiteX18" fmla="*/ 6587 w 152319"/>
                <a:gd name="connsiteY18" fmla="*/ 89535 h 8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2319" h="89965">
                  <a:moveTo>
                    <a:pt x="6587" y="89535"/>
                  </a:moveTo>
                  <a:cubicBezTo>
                    <a:pt x="10397" y="87630"/>
                    <a:pt x="14207" y="86678"/>
                    <a:pt x="17064" y="84773"/>
                  </a:cubicBezTo>
                  <a:cubicBezTo>
                    <a:pt x="20874" y="82868"/>
                    <a:pt x="23732" y="80962"/>
                    <a:pt x="27542" y="79058"/>
                  </a:cubicBezTo>
                  <a:cubicBezTo>
                    <a:pt x="34209" y="75248"/>
                    <a:pt x="39924" y="71437"/>
                    <a:pt x="45639" y="67628"/>
                  </a:cubicBezTo>
                  <a:cubicBezTo>
                    <a:pt x="58022" y="60008"/>
                    <a:pt x="70404" y="52387"/>
                    <a:pt x="82787" y="43815"/>
                  </a:cubicBezTo>
                  <a:cubicBezTo>
                    <a:pt x="89454" y="40005"/>
                    <a:pt x="95169" y="36195"/>
                    <a:pt x="101837" y="31433"/>
                  </a:cubicBezTo>
                  <a:cubicBezTo>
                    <a:pt x="106599" y="27623"/>
                    <a:pt x="112314" y="24765"/>
                    <a:pt x="118029" y="21908"/>
                  </a:cubicBezTo>
                  <a:cubicBezTo>
                    <a:pt x="122792" y="20003"/>
                    <a:pt x="126602" y="19050"/>
                    <a:pt x="131364" y="20003"/>
                  </a:cubicBezTo>
                  <a:cubicBezTo>
                    <a:pt x="136127" y="20003"/>
                    <a:pt x="140889" y="23812"/>
                    <a:pt x="145652" y="23812"/>
                  </a:cubicBezTo>
                  <a:cubicBezTo>
                    <a:pt x="149462" y="23812"/>
                    <a:pt x="152319" y="20955"/>
                    <a:pt x="152319" y="17145"/>
                  </a:cubicBezTo>
                  <a:cubicBezTo>
                    <a:pt x="152319" y="9525"/>
                    <a:pt x="144699" y="4762"/>
                    <a:pt x="138032" y="1905"/>
                  </a:cubicBezTo>
                  <a:cubicBezTo>
                    <a:pt x="131364" y="-952"/>
                    <a:pt x="123744" y="0"/>
                    <a:pt x="117077" y="953"/>
                  </a:cubicBezTo>
                  <a:cubicBezTo>
                    <a:pt x="102789" y="4762"/>
                    <a:pt x="90407" y="14287"/>
                    <a:pt x="78024" y="22860"/>
                  </a:cubicBezTo>
                  <a:cubicBezTo>
                    <a:pt x="64689" y="32385"/>
                    <a:pt x="51354" y="40958"/>
                    <a:pt x="38972" y="50483"/>
                  </a:cubicBezTo>
                  <a:cubicBezTo>
                    <a:pt x="32304" y="55245"/>
                    <a:pt x="25637" y="60008"/>
                    <a:pt x="18969" y="65723"/>
                  </a:cubicBezTo>
                  <a:cubicBezTo>
                    <a:pt x="16112" y="67628"/>
                    <a:pt x="13254" y="70485"/>
                    <a:pt x="10397" y="73343"/>
                  </a:cubicBezTo>
                  <a:cubicBezTo>
                    <a:pt x="6587" y="76200"/>
                    <a:pt x="3729" y="79058"/>
                    <a:pt x="872" y="81915"/>
                  </a:cubicBezTo>
                  <a:cubicBezTo>
                    <a:pt x="-1986" y="86678"/>
                    <a:pt x="2777" y="91440"/>
                    <a:pt x="6587" y="89535"/>
                  </a:cubicBezTo>
                  <a:lnTo>
                    <a:pt x="6587" y="89535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Polyline: figure 659">
              <a:extLst>
                <a:ext uri="{FF2B5EF4-FFF2-40B4-BE49-F238E27FC236}">
                  <a16:creationId xmlns:a16="http://schemas.microsoft.com/office/drawing/2014/main" id="{47AD155E-BEA5-445D-97A9-FDF23B1C8F7C}"/>
                </a:ext>
              </a:extLst>
            </p:cNvPr>
            <p:cNvSpPr/>
            <p:nvPr/>
          </p:nvSpPr>
          <p:spPr>
            <a:xfrm>
              <a:off x="9493320" y="1881040"/>
              <a:ext cx="259266" cy="213038"/>
            </a:xfrm>
            <a:custGeom>
              <a:avLst/>
              <a:gdLst>
                <a:gd name="connsiteX0" fmla="*/ 4084 w 118090"/>
                <a:gd name="connsiteY0" fmla="*/ 96911 h 97034"/>
                <a:gd name="connsiteX1" fmla="*/ 45041 w 118090"/>
                <a:gd name="connsiteY1" fmla="*/ 88339 h 97034"/>
                <a:gd name="connsiteX2" fmla="*/ 83141 w 118090"/>
                <a:gd name="connsiteY2" fmla="*/ 67384 h 97034"/>
                <a:gd name="connsiteX3" fmla="*/ 107906 w 118090"/>
                <a:gd name="connsiteY3" fmla="*/ 40714 h 97034"/>
                <a:gd name="connsiteX4" fmla="*/ 116479 w 118090"/>
                <a:gd name="connsiteY4" fmla="*/ 3566 h 97034"/>
                <a:gd name="connsiteX5" fmla="*/ 105049 w 118090"/>
                <a:gd name="connsiteY5" fmla="*/ 1661 h 97034"/>
                <a:gd name="connsiteX6" fmla="*/ 97429 w 118090"/>
                <a:gd name="connsiteY6" fmla="*/ 16901 h 97034"/>
                <a:gd name="connsiteX7" fmla="*/ 90761 w 118090"/>
                <a:gd name="connsiteY7" fmla="*/ 30236 h 97034"/>
                <a:gd name="connsiteX8" fmla="*/ 69806 w 118090"/>
                <a:gd name="connsiteY8" fmla="*/ 54049 h 97034"/>
                <a:gd name="connsiteX9" fmla="*/ 38374 w 118090"/>
                <a:gd name="connsiteY9" fmla="*/ 73099 h 97034"/>
                <a:gd name="connsiteX10" fmla="*/ 20276 w 118090"/>
                <a:gd name="connsiteY10" fmla="*/ 81671 h 97034"/>
                <a:gd name="connsiteX11" fmla="*/ 3131 w 118090"/>
                <a:gd name="connsiteY11" fmla="*/ 90244 h 97034"/>
                <a:gd name="connsiteX12" fmla="*/ 4084 w 118090"/>
                <a:gd name="connsiteY12" fmla="*/ 96911 h 97034"/>
                <a:gd name="connsiteX13" fmla="*/ 4084 w 118090"/>
                <a:gd name="connsiteY13" fmla="*/ 96911 h 97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090" h="97034">
                  <a:moveTo>
                    <a:pt x="4084" y="96911"/>
                  </a:moveTo>
                  <a:cubicBezTo>
                    <a:pt x="17419" y="97864"/>
                    <a:pt x="32659" y="93101"/>
                    <a:pt x="45041" y="88339"/>
                  </a:cubicBezTo>
                  <a:cubicBezTo>
                    <a:pt x="58376" y="83576"/>
                    <a:pt x="71711" y="75956"/>
                    <a:pt x="83141" y="67384"/>
                  </a:cubicBezTo>
                  <a:cubicBezTo>
                    <a:pt x="92666" y="59764"/>
                    <a:pt x="101239" y="50239"/>
                    <a:pt x="107906" y="40714"/>
                  </a:cubicBezTo>
                  <a:cubicBezTo>
                    <a:pt x="114574" y="30236"/>
                    <a:pt x="121241" y="15949"/>
                    <a:pt x="116479" y="3566"/>
                  </a:cubicBezTo>
                  <a:cubicBezTo>
                    <a:pt x="114574" y="-244"/>
                    <a:pt x="107906" y="-1196"/>
                    <a:pt x="105049" y="1661"/>
                  </a:cubicBezTo>
                  <a:cubicBezTo>
                    <a:pt x="101239" y="6424"/>
                    <a:pt x="99334" y="12139"/>
                    <a:pt x="97429" y="16901"/>
                  </a:cubicBezTo>
                  <a:cubicBezTo>
                    <a:pt x="95524" y="20711"/>
                    <a:pt x="92666" y="25474"/>
                    <a:pt x="90761" y="30236"/>
                  </a:cubicBezTo>
                  <a:cubicBezTo>
                    <a:pt x="85046" y="38809"/>
                    <a:pt x="78379" y="46429"/>
                    <a:pt x="69806" y="54049"/>
                  </a:cubicBezTo>
                  <a:cubicBezTo>
                    <a:pt x="60281" y="61669"/>
                    <a:pt x="48851" y="67384"/>
                    <a:pt x="38374" y="73099"/>
                  </a:cubicBezTo>
                  <a:cubicBezTo>
                    <a:pt x="32659" y="75956"/>
                    <a:pt x="26944" y="78814"/>
                    <a:pt x="20276" y="81671"/>
                  </a:cubicBezTo>
                  <a:cubicBezTo>
                    <a:pt x="14561" y="84529"/>
                    <a:pt x="7894" y="86434"/>
                    <a:pt x="3131" y="90244"/>
                  </a:cubicBezTo>
                  <a:cubicBezTo>
                    <a:pt x="-1631" y="90244"/>
                    <a:pt x="-679" y="95959"/>
                    <a:pt x="4084" y="96911"/>
                  </a:cubicBezTo>
                  <a:lnTo>
                    <a:pt x="4084" y="9691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Polyline: figure 660">
              <a:extLst>
                <a:ext uri="{FF2B5EF4-FFF2-40B4-BE49-F238E27FC236}">
                  <a16:creationId xmlns:a16="http://schemas.microsoft.com/office/drawing/2014/main" id="{E8B2036D-593B-43A1-BA2A-849BB07B77A4}"/>
                </a:ext>
              </a:extLst>
            </p:cNvPr>
            <p:cNvSpPr/>
            <p:nvPr/>
          </p:nvSpPr>
          <p:spPr>
            <a:xfrm>
              <a:off x="8551925" y="1558656"/>
              <a:ext cx="115964" cy="237678"/>
            </a:xfrm>
            <a:custGeom>
              <a:avLst/>
              <a:gdLst>
                <a:gd name="connsiteX0" fmla="*/ 1385 w 52819"/>
                <a:gd name="connsiteY0" fmla="*/ 7530 h 108257"/>
                <a:gd name="connsiteX1" fmla="*/ 26150 w 52819"/>
                <a:gd name="connsiteY1" fmla="*/ 51345 h 108257"/>
                <a:gd name="connsiteX2" fmla="*/ 32817 w 52819"/>
                <a:gd name="connsiteY2" fmla="*/ 79920 h 108257"/>
                <a:gd name="connsiteX3" fmla="*/ 35675 w 52819"/>
                <a:gd name="connsiteY3" fmla="*/ 95160 h 108257"/>
                <a:gd name="connsiteX4" fmla="*/ 42342 w 52819"/>
                <a:gd name="connsiteY4" fmla="*/ 107543 h 108257"/>
                <a:gd name="connsiteX5" fmla="*/ 48057 w 52819"/>
                <a:gd name="connsiteY5" fmla="*/ 107543 h 108257"/>
                <a:gd name="connsiteX6" fmla="*/ 52820 w 52819"/>
                <a:gd name="connsiteY6" fmla="*/ 93255 h 108257"/>
                <a:gd name="connsiteX7" fmla="*/ 51867 w 52819"/>
                <a:gd name="connsiteY7" fmla="*/ 76110 h 108257"/>
                <a:gd name="connsiteX8" fmla="*/ 43295 w 52819"/>
                <a:gd name="connsiteY8" fmla="*/ 44678 h 108257"/>
                <a:gd name="connsiteX9" fmla="*/ 7100 w 52819"/>
                <a:gd name="connsiteY9" fmla="*/ 863 h 108257"/>
                <a:gd name="connsiteX10" fmla="*/ 1385 w 52819"/>
                <a:gd name="connsiteY10" fmla="*/ 7530 h 108257"/>
                <a:gd name="connsiteX11" fmla="*/ 1385 w 52819"/>
                <a:gd name="connsiteY11" fmla="*/ 7530 h 1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819" h="108257">
                  <a:moveTo>
                    <a:pt x="1385" y="7530"/>
                  </a:moveTo>
                  <a:cubicBezTo>
                    <a:pt x="12815" y="19913"/>
                    <a:pt x="21387" y="36105"/>
                    <a:pt x="26150" y="51345"/>
                  </a:cubicBezTo>
                  <a:cubicBezTo>
                    <a:pt x="29007" y="60870"/>
                    <a:pt x="31865" y="70395"/>
                    <a:pt x="32817" y="79920"/>
                  </a:cubicBezTo>
                  <a:cubicBezTo>
                    <a:pt x="33770" y="84683"/>
                    <a:pt x="34722" y="90398"/>
                    <a:pt x="35675" y="95160"/>
                  </a:cubicBezTo>
                  <a:cubicBezTo>
                    <a:pt x="36627" y="99923"/>
                    <a:pt x="38532" y="105638"/>
                    <a:pt x="42342" y="107543"/>
                  </a:cubicBezTo>
                  <a:cubicBezTo>
                    <a:pt x="44247" y="108495"/>
                    <a:pt x="46152" y="108495"/>
                    <a:pt x="48057" y="107543"/>
                  </a:cubicBezTo>
                  <a:cubicBezTo>
                    <a:pt x="51867" y="103733"/>
                    <a:pt x="51867" y="98018"/>
                    <a:pt x="52820" y="93255"/>
                  </a:cubicBezTo>
                  <a:cubicBezTo>
                    <a:pt x="52820" y="87540"/>
                    <a:pt x="52820" y="81825"/>
                    <a:pt x="51867" y="76110"/>
                  </a:cubicBezTo>
                  <a:cubicBezTo>
                    <a:pt x="49962" y="65633"/>
                    <a:pt x="47105" y="54203"/>
                    <a:pt x="43295" y="44678"/>
                  </a:cubicBezTo>
                  <a:cubicBezTo>
                    <a:pt x="35675" y="26580"/>
                    <a:pt x="24245" y="11340"/>
                    <a:pt x="7100" y="863"/>
                  </a:cubicBezTo>
                  <a:cubicBezTo>
                    <a:pt x="2337" y="-1995"/>
                    <a:pt x="-2425" y="2768"/>
                    <a:pt x="1385" y="7530"/>
                  </a:cubicBezTo>
                  <a:lnTo>
                    <a:pt x="1385" y="753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Polyline: figure 661">
              <a:extLst>
                <a:ext uri="{FF2B5EF4-FFF2-40B4-BE49-F238E27FC236}">
                  <a16:creationId xmlns:a16="http://schemas.microsoft.com/office/drawing/2014/main" id="{BE2EA56A-D25D-4137-9E51-8AC1147EF226}"/>
                </a:ext>
              </a:extLst>
            </p:cNvPr>
            <p:cNvSpPr/>
            <p:nvPr/>
          </p:nvSpPr>
          <p:spPr>
            <a:xfrm>
              <a:off x="8543644" y="1890962"/>
              <a:ext cx="135631" cy="39732"/>
            </a:xfrm>
            <a:custGeom>
              <a:avLst/>
              <a:gdLst>
                <a:gd name="connsiteX0" fmla="*/ 57545 w 61777"/>
                <a:gd name="connsiteY0" fmla="*/ 1905 h 18097"/>
                <a:gd name="connsiteX1" fmla="*/ 33732 w 61777"/>
                <a:gd name="connsiteY1" fmla="*/ 4763 h 18097"/>
                <a:gd name="connsiteX2" fmla="*/ 11825 w 61777"/>
                <a:gd name="connsiteY2" fmla="*/ 2857 h 18097"/>
                <a:gd name="connsiteX3" fmla="*/ 2300 w 61777"/>
                <a:gd name="connsiteY3" fmla="*/ 0 h 18097"/>
                <a:gd name="connsiteX4" fmla="*/ 2300 w 61777"/>
                <a:gd name="connsiteY4" fmla="*/ 0 h 18097"/>
                <a:gd name="connsiteX5" fmla="*/ 395 w 61777"/>
                <a:gd name="connsiteY5" fmla="*/ 3810 h 18097"/>
                <a:gd name="connsiteX6" fmla="*/ 1347 w 61777"/>
                <a:gd name="connsiteY6" fmla="*/ 13335 h 18097"/>
                <a:gd name="connsiteX7" fmla="*/ 8015 w 61777"/>
                <a:gd name="connsiteY7" fmla="*/ 15240 h 18097"/>
                <a:gd name="connsiteX8" fmla="*/ 33732 w 61777"/>
                <a:gd name="connsiteY8" fmla="*/ 18097 h 18097"/>
                <a:gd name="connsiteX9" fmla="*/ 60402 w 61777"/>
                <a:gd name="connsiteY9" fmla="*/ 8572 h 18097"/>
                <a:gd name="connsiteX10" fmla="*/ 57545 w 61777"/>
                <a:gd name="connsiteY10" fmla="*/ 1905 h 1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77" h="18097">
                  <a:moveTo>
                    <a:pt x="57545" y="1905"/>
                  </a:moveTo>
                  <a:cubicBezTo>
                    <a:pt x="49925" y="2857"/>
                    <a:pt x="41352" y="4763"/>
                    <a:pt x="33732" y="4763"/>
                  </a:cubicBezTo>
                  <a:cubicBezTo>
                    <a:pt x="26112" y="4763"/>
                    <a:pt x="18492" y="4763"/>
                    <a:pt x="11825" y="2857"/>
                  </a:cubicBezTo>
                  <a:cubicBezTo>
                    <a:pt x="8967" y="1905"/>
                    <a:pt x="6110" y="952"/>
                    <a:pt x="2300" y="0"/>
                  </a:cubicBezTo>
                  <a:cubicBezTo>
                    <a:pt x="2300" y="0"/>
                    <a:pt x="2300" y="0"/>
                    <a:pt x="2300" y="0"/>
                  </a:cubicBezTo>
                  <a:cubicBezTo>
                    <a:pt x="1347" y="952"/>
                    <a:pt x="1347" y="2857"/>
                    <a:pt x="395" y="3810"/>
                  </a:cubicBezTo>
                  <a:cubicBezTo>
                    <a:pt x="-558" y="6667"/>
                    <a:pt x="395" y="10477"/>
                    <a:pt x="1347" y="13335"/>
                  </a:cubicBezTo>
                  <a:cubicBezTo>
                    <a:pt x="3252" y="14288"/>
                    <a:pt x="5157" y="14288"/>
                    <a:pt x="8015" y="15240"/>
                  </a:cubicBezTo>
                  <a:cubicBezTo>
                    <a:pt x="16587" y="17145"/>
                    <a:pt x="25160" y="18097"/>
                    <a:pt x="33732" y="18097"/>
                  </a:cubicBezTo>
                  <a:cubicBezTo>
                    <a:pt x="43257" y="17145"/>
                    <a:pt x="53735" y="16192"/>
                    <a:pt x="60402" y="8572"/>
                  </a:cubicBezTo>
                  <a:cubicBezTo>
                    <a:pt x="63260" y="7620"/>
                    <a:pt x="61355" y="1905"/>
                    <a:pt x="57545" y="190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F214147F-D93C-4B39-B2B2-CAF420D2FA83}"/>
              </a:ext>
            </a:extLst>
          </p:cNvPr>
          <p:cNvSpPr/>
          <p:nvPr/>
        </p:nvSpPr>
        <p:spPr>
          <a:xfrm>
            <a:off x="636919" y="4056591"/>
            <a:ext cx="5364000" cy="75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C0A56D0-E7DB-484D-8BA1-9F8BE4CDA53F}"/>
              </a:ext>
            </a:extLst>
          </p:cNvPr>
          <p:cNvSpPr txBox="1"/>
          <p:nvPr/>
        </p:nvSpPr>
        <p:spPr>
          <a:xfrm>
            <a:off x="893763" y="2436891"/>
            <a:ext cx="5786237" cy="23353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pl-PL" sz="4400" dirty="0">
                <a:solidFill>
                  <a:schemeClr val="bg1"/>
                </a:solidFill>
                <a:latin typeface="+mj-lt"/>
              </a:rPr>
              <a:t>YOUR BRANDED, CUSTOMIZED</a:t>
            </a:r>
            <a:endParaRPr lang="uk-UA" sz="4400" dirty="0">
              <a:solidFill>
                <a:schemeClr val="bg1"/>
              </a:solidFill>
              <a:latin typeface="+mj-lt"/>
            </a:endParaRPr>
          </a:p>
          <a:p>
            <a:pPr>
              <a:lnSpc>
                <a:spcPct val="120000"/>
              </a:lnSpc>
            </a:pPr>
            <a:r>
              <a:rPr lang="pl-PL" sz="4400" dirty="0">
                <a:solidFill>
                  <a:schemeClr val="accent3"/>
                </a:solidFill>
                <a:latin typeface="+mj-lt"/>
              </a:rPr>
              <a:t>PRESENTATION</a:t>
            </a:r>
            <a:endParaRPr lang="en-US" sz="4400" dirty="0">
              <a:solidFill>
                <a:schemeClr val="accent3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5173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Drawing 280">
            <a:extLst>
              <a:ext uri="{FF2B5EF4-FFF2-40B4-BE49-F238E27FC236}">
                <a16:creationId xmlns:a16="http://schemas.microsoft.com/office/drawing/2014/main" id="{4038AFAE-9D86-4147-89A5-D8C13827332C}"/>
              </a:ext>
            </a:extLst>
          </p:cNvPr>
          <p:cNvSpPr/>
          <p:nvPr/>
        </p:nvSpPr>
        <p:spPr>
          <a:xfrm>
            <a:off x="7541711" y="-2282013"/>
            <a:ext cx="2845121" cy="6858000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6" name="Oval 275">
            <a:extLst>
              <a:ext uri="{FF2B5EF4-FFF2-40B4-BE49-F238E27FC236}">
                <a16:creationId xmlns:a16="http://schemas.microsoft.com/office/drawing/2014/main" id="{BA77B9CF-7AF4-46A9-892D-8928F701A4F2}"/>
              </a:ext>
            </a:extLst>
          </p:cNvPr>
          <p:cNvSpPr/>
          <p:nvPr/>
        </p:nvSpPr>
        <p:spPr>
          <a:xfrm>
            <a:off x="-906356" y="-1592203"/>
            <a:ext cx="4503166" cy="4503166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>
            <a:extLst>
              <a:ext uri="{FF2B5EF4-FFF2-40B4-BE49-F238E27FC236}">
                <a16:creationId xmlns:a16="http://schemas.microsoft.com/office/drawing/2014/main" id="{EFB5E578-0D12-4ECC-B758-669AAD8EBED9}"/>
              </a:ext>
            </a:extLst>
          </p:cNvPr>
          <p:cNvSpPr/>
          <p:nvPr/>
        </p:nvSpPr>
        <p:spPr>
          <a:xfrm>
            <a:off x="7596011" y="1714382"/>
            <a:ext cx="7035865" cy="7035865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Heading 15">
            <a:extLst>
              <a:ext uri="{FF2B5EF4-FFF2-40B4-BE49-F238E27FC236}">
                <a16:creationId xmlns:a16="http://schemas.microsoft.com/office/drawing/2014/main" id="{FBAE1563-5C8E-41EA-8C92-52D7C3BB2ACC}"/>
              </a:ext>
            </a:extLst>
          </p:cNvPr>
          <p:cNvSpPr txBox="1">
            <a:spLocks/>
          </p:cNvSpPr>
          <p:nvPr/>
        </p:nvSpPr>
        <p:spPr>
          <a:xfrm>
            <a:off x="852293" y="572660"/>
            <a:ext cx="6241656" cy="137689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3"/>
                </a:solidFill>
                <a:cs typeface="Cavolini" panose="020B0502040204020203" pitchFamily="66" charset="0"/>
              </a:rPr>
              <a:t>THIS IS YOUR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3"/>
                </a:solidFill>
                <a:cs typeface="Cavolini" panose="020B0502040204020203" pitchFamily="66" charset="0"/>
              </a:rPr>
              <a:t>PRESENTATION TITLE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37C10B4-5D33-4122-A547-3C4E8025DBF2}"/>
              </a:ext>
            </a:extLst>
          </p:cNvPr>
          <p:cNvGrpSpPr/>
          <p:nvPr/>
        </p:nvGrpSpPr>
        <p:grpSpPr>
          <a:xfrm>
            <a:off x="1256549" y="2367393"/>
            <a:ext cx="2857576" cy="3489532"/>
            <a:chOff x="791487" y="2162764"/>
            <a:chExt cx="2857576" cy="3489532"/>
          </a:xfrm>
        </p:grpSpPr>
        <p:sp>
          <p:nvSpPr>
            <p:cNvPr id="69" name="Drawing 23">
              <a:extLst>
                <a:ext uri="{FF2B5EF4-FFF2-40B4-BE49-F238E27FC236}">
                  <a16:creationId xmlns:a16="http://schemas.microsoft.com/office/drawing/2014/main" id="{913BD327-BB3F-4FF7-B31A-20199B8B4C2A}"/>
                </a:ext>
              </a:extLst>
            </p:cNvPr>
            <p:cNvSpPr/>
            <p:nvPr/>
          </p:nvSpPr>
          <p:spPr>
            <a:xfrm>
              <a:off x="791487" y="2162764"/>
              <a:ext cx="972000" cy="972000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Drawing 23">
              <a:extLst>
                <a:ext uri="{FF2B5EF4-FFF2-40B4-BE49-F238E27FC236}">
                  <a16:creationId xmlns:a16="http://schemas.microsoft.com/office/drawing/2014/main" id="{A26DCE1C-70DA-4485-9A67-7ECF6064F52A}"/>
                </a:ext>
              </a:extLst>
            </p:cNvPr>
            <p:cNvSpPr/>
            <p:nvPr/>
          </p:nvSpPr>
          <p:spPr>
            <a:xfrm>
              <a:off x="887278" y="2250934"/>
              <a:ext cx="799200" cy="80049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Text 17">
              <a:extLst>
                <a:ext uri="{FF2B5EF4-FFF2-40B4-BE49-F238E27FC236}">
                  <a16:creationId xmlns:a16="http://schemas.microsoft.com/office/drawing/2014/main" id="{B732500F-5C5E-42E7-8881-32A9E2F6CFF8}"/>
                </a:ext>
              </a:extLst>
            </p:cNvPr>
            <p:cNvSpPr txBox="1">
              <a:spLocks/>
            </p:cNvSpPr>
            <p:nvPr/>
          </p:nvSpPr>
          <p:spPr>
            <a:xfrm>
              <a:off x="887018" y="3978490"/>
              <a:ext cx="2762044" cy="1673806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en-US" sz="1200" b="0" i="0" kern="1200" smtClean="0">
                  <a:solidFill>
                    <a:srgbClr val="fcfcfc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dirty="0">
                  <a:solidFill>
                    <a:schemeClr val="accent2"/>
                  </a:solidFill>
                </a:rPr>
                <a:t>Lorem ipsum dolor sit </a:t>
              </a:r>
              <a:r>
                <a:rPr lang="en-US" sz="1100" dirty="0" err="1">
                  <a:solidFill>
                    <a:schemeClr val="accent2"/>
                  </a:solidFill>
                </a:rPr>
                <a:t>amet</a:t>
              </a:r>
              <a:r>
                <a:rPr lang="en-US" sz="1100" dirty="0">
                  <a:solidFill>
                    <a:schemeClr val="accent2"/>
                  </a:solidFill>
                </a:rPr>
                <a:t>, </a:t>
              </a:r>
              <a:r>
                <a:rPr lang="en-US" sz="1100" dirty="0" err="1">
                  <a:solidFill>
                    <a:schemeClr val="accent2"/>
                  </a:solidFill>
                </a:rPr>
                <a:t>consectetur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adipiscing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elit</a:t>
              </a:r>
              <a:r>
                <a:rPr lang="en-US" sz="1100" dirty="0">
                  <a:solidFill>
                    <a:schemeClr val="accent2"/>
                  </a:solidFill>
                </a:rPr>
                <a:t>, sed do </a:t>
              </a:r>
              <a:r>
                <a:rPr lang="en-US" sz="1100" dirty="0" err="1">
                  <a:solidFill>
                    <a:schemeClr val="accent2"/>
                  </a:solidFill>
                </a:rPr>
                <a:t>eiusmod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tempor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incididunt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ut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labore</a:t>
              </a:r>
              <a:r>
                <a:rPr lang="en-US" sz="1100" dirty="0">
                  <a:solidFill>
                    <a:schemeClr val="accent2"/>
                  </a:solidFill>
                </a:rPr>
                <a:t> et dolore magna </a:t>
              </a:r>
              <a:r>
                <a:rPr lang="en-US" sz="1100" dirty="0" err="1">
                  <a:solidFill>
                    <a:schemeClr val="accent2"/>
                  </a:solidFill>
                </a:rPr>
                <a:t>aliqua</a:t>
              </a:r>
              <a:r>
                <a:rPr lang="en-US" sz="1100" dirty="0">
                  <a:solidFill>
                    <a:schemeClr val="accent2"/>
                  </a:solidFill>
                </a:rPr>
                <a:t>. Ut </a:t>
              </a:r>
              <a:r>
                <a:rPr lang="en-US" sz="1100" dirty="0" err="1">
                  <a:solidFill>
                    <a:schemeClr val="accent2"/>
                  </a:solidFill>
                </a:rPr>
                <a:t>enim</a:t>
              </a:r>
              <a:r>
                <a:rPr lang="en-US" sz="1100" dirty="0">
                  <a:solidFill>
                    <a:schemeClr val="accent2"/>
                  </a:solidFill>
                </a:rPr>
                <a:t> ad minim </a:t>
              </a:r>
              <a:r>
                <a:rPr lang="en-US" sz="1100" dirty="0" err="1">
                  <a:solidFill>
                    <a:schemeClr val="accent2"/>
                  </a:solidFill>
                </a:rPr>
                <a:t>veniam</a:t>
              </a:r>
              <a:r>
                <a:rPr lang="en-US" sz="1100" dirty="0">
                  <a:solidFill>
                    <a:schemeClr val="accent2"/>
                  </a:solidFill>
                </a:rPr>
                <a:t>, </a:t>
              </a:r>
              <a:r>
                <a:rPr lang="en-US" sz="1100" dirty="0" err="1">
                  <a:solidFill>
                    <a:schemeClr val="accent2"/>
                  </a:solidFill>
                </a:rPr>
                <a:t>quis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nostrud</a:t>
              </a:r>
              <a:r>
                <a:rPr lang="en-US" sz="1100" dirty="0">
                  <a:solidFill>
                    <a:schemeClr val="accent2"/>
                  </a:solidFill>
                </a:rPr>
                <a:t> exercitation </a:t>
              </a:r>
              <a:r>
                <a:rPr lang="en-US" sz="1100" dirty="0" err="1">
                  <a:solidFill>
                    <a:schemeClr val="accent2"/>
                  </a:solidFill>
                </a:rPr>
                <a:t>ullamco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laboris</a:t>
              </a:r>
              <a:r>
                <a:rPr lang="en-US" sz="1100" dirty="0">
                  <a:solidFill>
                    <a:schemeClr val="accent2"/>
                  </a:solidFill>
                </a:rPr>
                <a:t> nisi </a:t>
              </a:r>
              <a:r>
                <a:rPr lang="en-US" sz="1100" dirty="0" err="1">
                  <a:solidFill>
                    <a:schemeClr val="accent2"/>
                  </a:solidFill>
                </a:rPr>
                <a:t>ut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aliquip</a:t>
              </a:r>
              <a:r>
                <a:rPr lang="en-US" sz="1100" dirty="0">
                  <a:solidFill>
                    <a:schemeClr val="accent2"/>
                  </a:solidFill>
                </a:rPr>
                <a:t> ex </a:t>
              </a:r>
              <a:r>
                <a:rPr lang="en-US" sz="1100" dirty="0" err="1">
                  <a:solidFill>
                    <a:schemeClr val="accent2"/>
                  </a:solidFill>
                </a:rPr>
                <a:t>ea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commodo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consequat</a:t>
              </a:r>
              <a:r>
                <a:rPr lang="en-US" sz="1100" dirty="0">
                  <a:solidFill>
                    <a:schemeClr val="accent2"/>
                  </a:solidFill>
                </a:rPr>
                <a:t>. Duis </a:t>
              </a:r>
              <a:r>
                <a:rPr lang="en-US" sz="1100" dirty="0" err="1">
                  <a:solidFill>
                    <a:schemeClr val="accent2"/>
                  </a:solidFill>
                </a:rPr>
                <a:t>aute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irure</a:t>
              </a:r>
              <a:r>
                <a:rPr lang="en-US" sz="1100" dirty="0">
                  <a:solidFill>
                    <a:schemeClr val="accent2"/>
                  </a:solidFill>
                </a:rPr>
                <a:t> dolor in </a:t>
              </a:r>
              <a:r>
                <a:rPr lang="en-US" sz="1100" dirty="0" err="1">
                  <a:solidFill>
                    <a:schemeClr val="accent2"/>
                  </a:solidFill>
                </a:rPr>
                <a:t>reprehenderit</a:t>
              </a:r>
              <a:r>
                <a:rPr lang="en-US" sz="1100" dirty="0">
                  <a:solidFill>
                    <a:schemeClr val="accent2"/>
                  </a:solidFill>
                </a:rPr>
                <a:t> in </a:t>
              </a:r>
              <a:r>
                <a:rPr lang="en-US" sz="1100" dirty="0" err="1">
                  <a:solidFill>
                    <a:schemeClr val="accent2"/>
                  </a:solidFill>
                </a:rPr>
                <a:t>voluptate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velit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esse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cillum</a:t>
              </a:r>
              <a:r>
                <a:rPr lang="en-US" sz="1100" dirty="0">
                  <a:solidFill>
                    <a:schemeClr val="accent2"/>
                  </a:solidFill>
                </a:rPr>
                <a:t> dolore </a:t>
              </a:r>
              <a:r>
                <a:rPr lang="en-US" sz="1100" dirty="0" err="1">
                  <a:solidFill>
                    <a:schemeClr val="accent2"/>
                  </a:solidFill>
                </a:rPr>
                <a:t>eu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fugiat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nulla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pariatur</a:t>
              </a:r>
              <a:r>
                <a:rPr lang="en-US" sz="1100" dirty="0">
                  <a:solidFill>
                    <a:schemeClr val="accent2"/>
                  </a:solidFill>
                </a:rPr>
                <a:t>.</a:t>
              </a:r>
            </a:p>
          </p:txBody>
        </p:sp>
        <p:sp>
          <p:nvSpPr>
            <p:cNvPr id="72" name="Text 17">
              <a:extLst>
                <a:ext uri="{FF2B5EF4-FFF2-40B4-BE49-F238E27FC236}">
                  <a16:creationId xmlns:a16="http://schemas.microsoft.com/office/drawing/2014/main" id="{EB0E5BC1-1EA1-4C7D-AC69-E132DDDEFCF5}"/>
                </a:ext>
              </a:extLst>
            </p:cNvPr>
            <p:cNvSpPr txBox="1">
              <a:spLocks/>
            </p:cNvSpPr>
            <p:nvPr/>
          </p:nvSpPr>
          <p:spPr>
            <a:xfrm>
              <a:off x="887019" y="3287179"/>
              <a:ext cx="2762044" cy="557171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da-DK" sz="1800" b="0" i="0" kern="1200" smtClean="0">
                  <a:solidFill>
                    <a:schemeClr val="bg1"/>
                  </a:solidFill>
                  <a:effectLst/>
                  <a:latin typeface="+mj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accent2"/>
                  </a:solidFill>
                </a:rPr>
                <a:t>Lorem ipsum</a:t>
              </a:r>
              <a:br>
                <a:rPr lang="en-US" sz="1600" dirty="0">
                  <a:solidFill>
                    <a:schemeClr val="accent2"/>
                  </a:solidFill>
                </a:rPr>
              </a:br>
              <a:r>
                <a:rPr lang="en-US" sz="1600" dirty="0">
                  <a:solidFill>
                    <a:schemeClr val="accent2"/>
                  </a:solidFill>
                </a:rPr>
                <a:t>dolor sit</a:t>
              </a:r>
            </a:p>
          </p:txBody>
        </p:sp>
        <p:sp>
          <p:nvSpPr>
            <p:cNvPr id="73" name="Shape 2624">
              <a:extLst>
                <a:ext uri="{FF2B5EF4-FFF2-40B4-BE49-F238E27FC236}">
                  <a16:creationId xmlns:a16="http://schemas.microsoft.com/office/drawing/2014/main" id="{CD670756-E56E-45F0-AE32-8D8BAD8769D5}"/>
                </a:ext>
              </a:extLst>
            </p:cNvPr>
            <p:cNvSpPr/>
            <p:nvPr/>
          </p:nvSpPr>
          <p:spPr>
            <a:xfrm>
              <a:off x="1122734" y="2487035"/>
              <a:ext cx="328288" cy="3282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E219523-D8F3-4C11-A703-B8B3B90B1232}"/>
              </a:ext>
            </a:extLst>
          </p:cNvPr>
          <p:cNvGrpSpPr/>
          <p:nvPr/>
        </p:nvGrpSpPr>
        <p:grpSpPr>
          <a:xfrm>
            <a:off x="4672477" y="2367392"/>
            <a:ext cx="2850215" cy="3489534"/>
            <a:chOff x="3923872" y="2162762"/>
            <a:chExt cx="2850215" cy="3489534"/>
          </a:xfrm>
        </p:grpSpPr>
        <p:sp>
          <p:nvSpPr>
            <p:cNvPr id="63" name="Drawing 23">
              <a:extLst>
                <a:ext uri="{FF2B5EF4-FFF2-40B4-BE49-F238E27FC236}">
                  <a16:creationId xmlns:a16="http://schemas.microsoft.com/office/drawing/2014/main" id="{D41A9B73-A0FA-43C5-8B02-4733320BDB76}"/>
                </a:ext>
              </a:extLst>
            </p:cNvPr>
            <p:cNvSpPr/>
            <p:nvPr/>
          </p:nvSpPr>
          <p:spPr>
            <a:xfrm>
              <a:off x="3923872" y="2162762"/>
              <a:ext cx="972000" cy="972000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Drawing 23">
              <a:extLst>
                <a:ext uri="{FF2B5EF4-FFF2-40B4-BE49-F238E27FC236}">
                  <a16:creationId xmlns:a16="http://schemas.microsoft.com/office/drawing/2014/main" id="{EEB4085E-9C21-4AB6-A3D0-94F90785FC81}"/>
                </a:ext>
              </a:extLst>
            </p:cNvPr>
            <p:cNvSpPr/>
            <p:nvPr/>
          </p:nvSpPr>
          <p:spPr>
            <a:xfrm>
              <a:off x="4012043" y="2250932"/>
              <a:ext cx="799200" cy="80049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Text 17">
              <a:extLst>
                <a:ext uri="{FF2B5EF4-FFF2-40B4-BE49-F238E27FC236}">
                  <a16:creationId xmlns:a16="http://schemas.microsoft.com/office/drawing/2014/main" id="{1B5833FB-EE50-40A5-9EC0-A32902EF83A3}"/>
                </a:ext>
              </a:extLst>
            </p:cNvPr>
            <p:cNvSpPr txBox="1">
              <a:spLocks/>
            </p:cNvSpPr>
            <p:nvPr/>
          </p:nvSpPr>
          <p:spPr>
            <a:xfrm>
              <a:off x="3997191" y="3978490"/>
              <a:ext cx="2762044" cy="1673806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en-US" sz="1200" b="0" i="0" kern="1200" smtClean="0">
                  <a:solidFill>
                    <a:srgbClr val="fcfcfc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dirty="0">
                  <a:solidFill>
                    <a:schemeClr val="accent2"/>
                  </a:solidFill>
                </a:rPr>
                <a:t>Lorem ipsum dolor sit </a:t>
              </a:r>
              <a:r>
                <a:rPr lang="en-US" sz="1100" dirty="0" err="1">
                  <a:solidFill>
                    <a:schemeClr val="accent2"/>
                  </a:solidFill>
                </a:rPr>
                <a:t>amet</a:t>
              </a:r>
              <a:r>
                <a:rPr lang="en-US" sz="1100" dirty="0">
                  <a:solidFill>
                    <a:schemeClr val="accent2"/>
                  </a:solidFill>
                </a:rPr>
                <a:t>, </a:t>
              </a:r>
              <a:r>
                <a:rPr lang="en-US" sz="1100" dirty="0" err="1">
                  <a:solidFill>
                    <a:schemeClr val="accent2"/>
                  </a:solidFill>
                </a:rPr>
                <a:t>consectetur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adipiscing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elit</a:t>
              </a:r>
              <a:r>
                <a:rPr lang="en-US" sz="1100" dirty="0">
                  <a:solidFill>
                    <a:schemeClr val="accent2"/>
                  </a:solidFill>
                </a:rPr>
                <a:t>, sed do </a:t>
              </a:r>
              <a:r>
                <a:rPr lang="en-US" sz="1100" dirty="0" err="1">
                  <a:solidFill>
                    <a:schemeClr val="accent2"/>
                  </a:solidFill>
                </a:rPr>
                <a:t>eiusmod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tempor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incididunt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ut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labore</a:t>
              </a:r>
              <a:r>
                <a:rPr lang="en-US" sz="1100" dirty="0">
                  <a:solidFill>
                    <a:schemeClr val="accent2"/>
                  </a:solidFill>
                </a:rPr>
                <a:t> et dolore magna </a:t>
              </a:r>
              <a:r>
                <a:rPr lang="en-US" sz="1100" dirty="0" err="1">
                  <a:solidFill>
                    <a:schemeClr val="accent2"/>
                  </a:solidFill>
                </a:rPr>
                <a:t>aliqua</a:t>
              </a:r>
              <a:r>
                <a:rPr lang="en-US" sz="1100" dirty="0">
                  <a:solidFill>
                    <a:schemeClr val="accent2"/>
                  </a:solidFill>
                </a:rPr>
                <a:t>. Ut </a:t>
              </a:r>
              <a:r>
                <a:rPr lang="en-US" sz="1100" dirty="0" err="1">
                  <a:solidFill>
                    <a:schemeClr val="accent2"/>
                  </a:solidFill>
                </a:rPr>
                <a:t>enim</a:t>
              </a:r>
              <a:r>
                <a:rPr lang="en-US" sz="1100" dirty="0">
                  <a:solidFill>
                    <a:schemeClr val="accent2"/>
                  </a:solidFill>
                </a:rPr>
                <a:t> ad minim </a:t>
              </a:r>
              <a:r>
                <a:rPr lang="en-US" sz="1100" dirty="0" err="1">
                  <a:solidFill>
                    <a:schemeClr val="accent2"/>
                  </a:solidFill>
                </a:rPr>
                <a:t>veniam</a:t>
              </a:r>
              <a:r>
                <a:rPr lang="en-US" sz="1100" dirty="0">
                  <a:solidFill>
                    <a:schemeClr val="accent2"/>
                  </a:solidFill>
                </a:rPr>
                <a:t>, </a:t>
              </a:r>
              <a:r>
                <a:rPr lang="en-US" sz="1100" dirty="0" err="1">
                  <a:solidFill>
                    <a:schemeClr val="accent2"/>
                  </a:solidFill>
                </a:rPr>
                <a:t>quis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nostrud</a:t>
              </a:r>
              <a:r>
                <a:rPr lang="en-US" sz="1100" dirty="0">
                  <a:solidFill>
                    <a:schemeClr val="accent2"/>
                  </a:solidFill>
                </a:rPr>
                <a:t> exercitation </a:t>
              </a:r>
              <a:r>
                <a:rPr lang="en-US" sz="1100" dirty="0" err="1">
                  <a:solidFill>
                    <a:schemeClr val="accent2"/>
                  </a:solidFill>
                </a:rPr>
                <a:t>ullamco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laboris</a:t>
              </a:r>
              <a:r>
                <a:rPr lang="en-US" sz="1100" dirty="0">
                  <a:solidFill>
                    <a:schemeClr val="accent2"/>
                  </a:solidFill>
                </a:rPr>
                <a:t> nisi </a:t>
              </a:r>
              <a:r>
                <a:rPr lang="en-US" sz="1100" dirty="0" err="1">
                  <a:solidFill>
                    <a:schemeClr val="accent2"/>
                  </a:solidFill>
                </a:rPr>
                <a:t>ut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aliquip</a:t>
              </a:r>
              <a:r>
                <a:rPr lang="en-US" sz="1100" dirty="0">
                  <a:solidFill>
                    <a:schemeClr val="accent2"/>
                  </a:solidFill>
                </a:rPr>
                <a:t> ex </a:t>
              </a:r>
              <a:r>
                <a:rPr lang="en-US" sz="1100" dirty="0" err="1">
                  <a:solidFill>
                    <a:schemeClr val="accent2"/>
                  </a:solidFill>
                </a:rPr>
                <a:t>ea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commodo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consequat</a:t>
              </a:r>
              <a:r>
                <a:rPr lang="en-US" sz="1100" dirty="0">
                  <a:solidFill>
                    <a:schemeClr val="accent2"/>
                  </a:solidFill>
                </a:rPr>
                <a:t>. Duis </a:t>
              </a:r>
              <a:r>
                <a:rPr lang="en-US" sz="1100" dirty="0" err="1">
                  <a:solidFill>
                    <a:schemeClr val="accent2"/>
                  </a:solidFill>
                </a:rPr>
                <a:t>aute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irure</a:t>
              </a:r>
              <a:r>
                <a:rPr lang="en-US" sz="1100" dirty="0">
                  <a:solidFill>
                    <a:schemeClr val="accent2"/>
                  </a:solidFill>
                </a:rPr>
                <a:t> dolor in </a:t>
              </a:r>
              <a:r>
                <a:rPr lang="en-US" sz="1100" dirty="0" err="1">
                  <a:solidFill>
                    <a:schemeClr val="accent2"/>
                  </a:solidFill>
                </a:rPr>
                <a:t>reprehenderit</a:t>
              </a:r>
              <a:r>
                <a:rPr lang="en-US" sz="1100" dirty="0">
                  <a:solidFill>
                    <a:schemeClr val="accent2"/>
                  </a:solidFill>
                </a:rPr>
                <a:t> in </a:t>
              </a:r>
              <a:r>
                <a:rPr lang="en-US" sz="1100" dirty="0" err="1">
                  <a:solidFill>
                    <a:schemeClr val="accent2"/>
                  </a:solidFill>
                </a:rPr>
                <a:t>voluptate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velit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esse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cillum</a:t>
              </a:r>
              <a:r>
                <a:rPr lang="en-US" sz="1100" dirty="0">
                  <a:solidFill>
                    <a:schemeClr val="accent2"/>
                  </a:solidFill>
                </a:rPr>
                <a:t> dolore </a:t>
              </a:r>
              <a:r>
                <a:rPr lang="en-US" sz="1100" dirty="0" err="1">
                  <a:solidFill>
                    <a:schemeClr val="accent2"/>
                  </a:solidFill>
                </a:rPr>
                <a:t>eu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fugiat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nulla</a:t>
              </a:r>
              <a:r>
                <a:rPr lang="en-US" sz="1100" dirty="0">
                  <a:solidFill>
                    <a:schemeClr val="accent2"/>
                  </a:solidFill>
                </a:rPr>
                <a:t> </a:t>
              </a:r>
              <a:r>
                <a:rPr lang="en-US" sz="1100" dirty="0" err="1">
                  <a:solidFill>
                    <a:schemeClr val="accent2"/>
                  </a:solidFill>
                </a:rPr>
                <a:t>pariatur</a:t>
              </a:r>
              <a:r>
                <a:rPr lang="en-US" sz="1100" dirty="0">
                  <a:solidFill>
                    <a:schemeClr val="accent2"/>
                  </a:solidFill>
                </a:rPr>
                <a:t>.</a:t>
              </a:r>
            </a:p>
          </p:txBody>
        </p:sp>
        <p:sp>
          <p:nvSpPr>
            <p:cNvPr id="66" name="Shape 2617">
              <a:extLst>
                <a:ext uri="{FF2B5EF4-FFF2-40B4-BE49-F238E27FC236}">
                  <a16:creationId xmlns:a16="http://schemas.microsoft.com/office/drawing/2014/main" id="{F2329395-16CB-4450-9596-8E9BF6045697}"/>
                </a:ext>
              </a:extLst>
            </p:cNvPr>
            <p:cNvSpPr/>
            <p:nvPr/>
          </p:nvSpPr>
          <p:spPr>
            <a:xfrm>
              <a:off x="4230976" y="2503342"/>
              <a:ext cx="361334" cy="295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67" name="Text 17">
              <a:extLst>
                <a:ext uri="{FF2B5EF4-FFF2-40B4-BE49-F238E27FC236}">
                  <a16:creationId xmlns:a16="http://schemas.microsoft.com/office/drawing/2014/main" id="{2B19567B-AF1E-413C-9C47-F6AC6C3E9C0A}"/>
                </a:ext>
              </a:extLst>
            </p:cNvPr>
            <p:cNvSpPr txBox="1">
              <a:spLocks/>
            </p:cNvSpPr>
            <p:nvPr/>
          </p:nvSpPr>
          <p:spPr>
            <a:xfrm>
              <a:off x="4012043" y="3287179"/>
              <a:ext cx="2762044" cy="557171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da-DK" sz="1800" b="0" i="0" kern="1200" smtClean="0">
                  <a:solidFill>
                    <a:schemeClr val="bg1"/>
                  </a:solidFill>
                  <a:effectLst/>
                  <a:latin typeface="+mj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600" dirty="0">
                  <a:solidFill>
                    <a:schemeClr val="accent2"/>
                  </a:solidFill>
                </a:rPr>
                <a:t>Lorem ipsum</a:t>
              </a:r>
              <a:br>
                <a:rPr lang="en-US" sz="1600" dirty="0">
                  <a:solidFill>
                    <a:schemeClr val="accent2"/>
                  </a:solidFill>
                </a:rPr>
              </a:br>
              <a:r>
                <a:rPr lang="en-US" sz="1600" dirty="0">
                  <a:solidFill>
                    <a:schemeClr val="accent2"/>
                  </a:solidFill>
                </a:rPr>
                <a:t>dolor sit</a:t>
              </a:r>
            </a:p>
          </p:txBody>
        </p:sp>
      </p:grpSp>
      <p:pic>
        <p:nvPicPr>
          <p:cNvPr id="280" name="Drawing 279" descr="Picture looks like as food, pizza, table, wood&#10;&#10;">
            <a:extLst>
              <a:ext uri="{FF2B5EF4-FFF2-40B4-BE49-F238E27FC236}">
                <a16:creationId xmlns:a16="http://schemas.microsoft.com/office/drawing/2014/main" id="{2127A97C-7A5C-4095-B074-B9B756CB061F}"/>
              </a:ext>
            </a:extLst>
          </p:cNvPr>
          <p:cNvPicPr>
            <a:picLocks noGrp="1" noChangeAspect="1"/>
          </p:cNvPicPr>
          <p:nvPr>
            <p:ph type="pic" idx="32"/>
          </p:nvPr>
        </p:nvPicPr>
        <p:blipFill>
          <a:blip r:embed="rId2"/>
          <a:srcRect t="8620" b="8620"/>
          <a:stretch>
            <a:fillRect/>
          </a:stretch>
        </p:blipFill>
        <p:spPr/>
      </p:pic>
      <p:sp>
        <p:nvSpPr>
          <p:cNvPr id="285" name="Drawing 282">
            <a:extLst>
              <a:ext uri="{FF2B5EF4-FFF2-40B4-BE49-F238E27FC236}">
                <a16:creationId xmlns:a16="http://schemas.microsoft.com/office/drawing/2014/main" id="{B95DD218-5F32-43BD-B2FB-D930A8482C67}"/>
              </a:ext>
            </a:extLst>
          </p:cNvPr>
          <p:cNvSpPr/>
          <p:nvPr/>
        </p:nvSpPr>
        <p:spPr>
          <a:xfrm>
            <a:off x="8439145" y="1297397"/>
            <a:ext cx="1205180" cy="171859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34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rawing 18">
            <a:extLst>
              <a:ext uri="{FF2B5EF4-FFF2-40B4-BE49-F238E27FC236}">
                <a16:creationId xmlns:a16="http://schemas.microsoft.com/office/drawing/2014/main" id="{31DB35A4-5FE3-4B49-A51E-BCB5A967C2E8}"/>
              </a:ext>
            </a:extLst>
          </p:cNvPr>
          <p:cNvSpPr/>
          <p:nvPr/>
        </p:nvSpPr>
        <p:spPr>
          <a:xfrm>
            <a:off x="-3447473" y="-1401803"/>
            <a:ext cx="15866653" cy="7052876"/>
          </a:xfrm>
          <a:custGeom>
            <a:avLst/>
            <a:gdLst>
              <a:gd name="connsiteX0" fmla="*/ 15866654 w 15866653"/>
              <a:gd name="connsiteY0" fmla="*/ 4215172 h 7052876"/>
              <a:gd name="connsiteX1" fmla="*/ 12126042 w 15866653"/>
              <a:gd name="connsiteY1" fmla="*/ 4168267 h 7052876"/>
              <a:gd name="connsiteX2" fmla="*/ 5396591 w 15866653"/>
              <a:gd name="connsiteY2" fmla="*/ 6381886 h 7052876"/>
              <a:gd name="connsiteX3" fmla="*/ 2525010 w 15866653"/>
              <a:gd name="connsiteY3" fmla="*/ 1621108 h 7052876"/>
              <a:gd name="connsiteX4" fmla="*/ 7469496 w 15866653"/>
              <a:gd name="connsiteY4" fmla="*/ 3046475 h 7052876"/>
              <a:gd name="connsiteX5" fmla="*/ 0 w 15866653"/>
              <a:gd name="connsiteY5" fmla="*/ 7052877 h 7052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866653" h="7052876">
                <a:moveTo>
                  <a:pt x="15866654" y="4215172"/>
                </a:moveTo>
                <a:cubicBezTo>
                  <a:pt x="14975473" y="4006709"/>
                  <a:pt x="13492779" y="3786519"/>
                  <a:pt x="12126042" y="4168267"/>
                </a:cubicBezTo>
                <a:cubicBezTo>
                  <a:pt x="10759305" y="4551319"/>
                  <a:pt x="8175665" y="6810539"/>
                  <a:pt x="5396591" y="6381886"/>
                </a:cubicBezTo>
                <a:cubicBezTo>
                  <a:pt x="2617516" y="5953234"/>
                  <a:pt x="2293095" y="4134392"/>
                  <a:pt x="2525010" y="1621108"/>
                </a:cubicBezTo>
                <a:cubicBezTo>
                  <a:pt x="2756926" y="-892176"/>
                  <a:pt x="8291623" y="-532577"/>
                  <a:pt x="7469496" y="3046475"/>
                </a:cubicBezTo>
                <a:cubicBezTo>
                  <a:pt x="6647370" y="6625527"/>
                  <a:pt x="590211" y="3660138"/>
                  <a:pt x="0" y="7052877"/>
                </a:cubicBezTo>
              </a:path>
            </a:pathLst>
          </a:custGeom>
          <a:noFill/>
          <a:ln w="38100" cap="rnd">
            <a:solidFill>
              <a:schemeClr val="bg1">
                <a:alpha val="20000"/>
              </a:schemeClr>
            </a:solidFill>
            <a:prstDash val="lgDash"/>
            <a:bevel/>
          </a:ln>
        </p:spPr>
        <p:txBody>
          <a:bodyPr rtlCol="0" anchor="ctr"/>
          <a:lstStyle/>
          <a:p>
            <a:endParaRPr lang="en-US" sz="4800">
              <a:ln>
                <a:solidFill>
                  <a:schemeClr val="accent3"/>
                </a:solidFill>
              </a:ln>
            </a:endParaRPr>
          </a:p>
        </p:txBody>
      </p:sp>
      <p:sp>
        <p:nvSpPr>
          <p:cNvPr id="49" name="Drawing 27">
            <a:extLst>
              <a:ext uri="{FF2B5EF4-FFF2-40B4-BE49-F238E27FC236}">
                <a16:creationId xmlns:a16="http://schemas.microsoft.com/office/drawing/2014/main" id="{B0B80B4C-1524-4F43-B77A-7B7211A04B0B}"/>
              </a:ext>
            </a:extLst>
          </p:cNvPr>
          <p:cNvSpPr txBox="1">
            <a:spLocks/>
          </p:cNvSpPr>
          <p:nvPr/>
        </p:nvSpPr>
        <p:spPr>
          <a:xfrm>
            <a:off x="3369854" y="4798107"/>
            <a:ext cx="2233190" cy="1265397"/>
          </a:xfrm>
          <a:prstGeom prst="roundRect">
            <a:avLst>
              <a:gd name="adj" fmla="val 5447"/>
            </a:avLst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50" name="Drawing 27">
            <a:extLst>
              <a:ext uri="{FF2B5EF4-FFF2-40B4-BE49-F238E27FC236}">
                <a16:creationId xmlns:a16="http://schemas.microsoft.com/office/drawing/2014/main" id="{7A93C2D8-C55E-464E-B8CB-5A94C3F48772}"/>
              </a:ext>
            </a:extLst>
          </p:cNvPr>
          <p:cNvSpPr txBox="1">
            <a:spLocks/>
          </p:cNvSpPr>
          <p:nvPr/>
        </p:nvSpPr>
        <p:spPr>
          <a:xfrm>
            <a:off x="878704" y="4798107"/>
            <a:ext cx="2233190" cy="1265397"/>
          </a:xfrm>
          <a:prstGeom prst="roundRect">
            <a:avLst>
              <a:gd name="adj" fmla="val 5447"/>
            </a:avLst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51" name="Drawing 27">
            <a:extLst>
              <a:ext uri="{FF2B5EF4-FFF2-40B4-BE49-F238E27FC236}">
                <a16:creationId xmlns:a16="http://schemas.microsoft.com/office/drawing/2014/main" id="{ED9175C3-D87E-4507-8292-6C191CAAE052}"/>
              </a:ext>
            </a:extLst>
          </p:cNvPr>
          <p:cNvSpPr txBox="1">
            <a:spLocks/>
          </p:cNvSpPr>
          <p:nvPr/>
        </p:nvSpPr>
        <p:spPr>
          <a:xfrm>
            <a:off x="5871482" y="4798107"/>
            <a:ext cx="2232000" cy="1265397"/>
          </a:xfrm>
          <a:prstGeom prst="roundRect">
            <a:avLst>
              <a:gd name="adj" fmla="val 5447"/>
            </a:avLst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744CCBDC-CCE2-4861-AC21-4414ABF5ABA4}"/>
              </a:ext>
            </a:extLst>
          </p:cNvPr>
          <p:cNvSpPr txBox="1"/>
          <p:nvPr/>
        </p:nvSpPr>
        <p:spPr>
          <a:xfrm>
            <a:off x="793236" y="1992733"/>
            <a:ext cx="6412760" cy="6098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bg1"/>
                </a:solidFill>
                <a:latin typeface="+mn-lt"/>
                <a:ea typeface="Lato Light" charset="0"/>
                <a:cs typeface="Lato Light" charset="0"/>
              </a:rPr>
              <a:t>Entrepreneurial activities differ substantially depending on the type of organization and creativity involved. Entrepreneurial activities differ substantially</a:t>
            </a:r>
          </a:p>
        </p:txBody>
      </p:sp>
      <p:sp>
        <p:nvSpPr>
          <p:cNvPr id="52" name="Heading 15">
            <a:extLst>
              <a:ext uri="{FF2B5EF4-FFF2-40B4-BE49-F238E27FC236}">
                <a16:creationId xmlns:a16="http://schemas.microsoft.com/office/drawing/2014/main" id="{B62CC5DF-A1EC-4915-8DD2-E34583665344}"/>
              </a:ext>
            </a:extLst>
          </p:cNvPr>
          <p:cNvSpPr txBox="1">
            <a:spLocks/>
          </p:cNvSpPr>
          <p:nvPr/>
        </p:nvSpPr>
        <p:spPr>
          <a:xfrm>
            <a:off x="870279" y="572659"/>
            <a:ext cx="9787350" cy="1310530"/>
          </a:xfrm>
          <a:prstGeom prst="rect">
            <a:avLst/>
          </a:prstGeom>
          <a:ln>
            <a:noFill/>
          </a:ln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</a:p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OUR  AWESOME TEAM</a:t>
            </a:r>
          </a:p>
        </p:txBody>
      </p:sp>
      <p:sp>
        <p:nvSpPr>
          <p:cNvPr id="38" name="Rectangle 26">
            <a:extLst>
              <a:ext uri="{FF2B5EF4-FFF2-40B4-BE49-F238E27FC236}">
                <a16:creationId xmlns:a16="http://schemas.microsoft.com/office/drawing/2014/main" id="{2A6C8662-1DAB-4906-B483-084793DFBE3E}"/>
              </a:ext>
            </a:extLst>
          </p:cNvPr>
          <p:cNvSpPr/>
          <p:nvPr/>
        </p:nvSpPr>
        <p:spPr>
          <a:xfrm>
            <a:off x="3616160" y="5312196"/>
            <a:ext cx="172247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dirty="0"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Wayne Doe</a:t>
            </a:r>
          </a:p>
        </p:txBody>
      </p:sp>
      <p:sp>
        <p:nvSpPr>
          <p:cNvPr id="39" name="Rectangle 27">
            <a:extLst>
              <a:ext uri="{FF2B5EF4-FFF2-40B4-BE49-F238E27FC236}">
                <a16:creationId xmlns:a16="http://schemas.microsoft.com/office/drawing/2014/main" id="{7F42AC1A-6C47-448B-956F-D94E5ECEA616}"/>
              </a:ext>
            </a:extLst>
          </p:cNvPr>
          <p:cNvSpPr/>
          <p:nvPr/>
        </p:nvSpPr>
        <p:spPr>
          <a:xfrm>
            <a:off x="3604932" y="5635763"/>
            <a:ext cx="17449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General</a:t>
            </a: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 </a:t>
            </a: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Manager</a:t>
            </a:r>
          </a:p>
        </p:txBody>
      </p:sp>
      <p:sp>
        <p:nvSpPr>
          <p:cNvPr id="40" name="Rectangle 26">
            <a:extLst>
              <a:ext uri="{FF2B5EF4-FFF2-40B4-BE49-F238E27FC236}">
                <a16:creationId xmlns:a16="http://schemas.microsoft.com/office/drawing/2014/main" id="{4850FF67-CBC8-466B-8C15-FD5F2D055155}"/>
              </a:ext>
            </a:extLst>
          </p:cNvPr>
          <p:cNvSpPr/>
          <p:nvPr/>
        </p:nvSpPr>
        <p:spPr>
          <a:xfrm>
            <a:off x="6106085" y="5312196"/>
            <a:ext cx="17449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dirty="0"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Morgan Doe</a:t>
            </a:r>
          </a:p>
        </p:txBody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93CAA6E0-DF61-440F-9C6B-95E639FC379C}"/>
              </a:ext>
            </a:extLst>
          </p:cNvPr>
          <p:cNvSpPr/>
          <p:nvPr/>
        </p:nvSpPr>
        <p:spPr>
          <a:xfrm>
            <a:off x="6067304" y="5635763"/>
            <a:ext cx="182249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Director</a:t>
            </a: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 </a:t>
            </a:r>
            <a:r>
              <a:rPr lang="en-US" sz="1200" dirty="0">
                <a:solidFill>
                  <a:schemeClr val="accent2"/>
                </a:solidFill>
                <a:cs typeface="Aharoni" panose="02010803020104030203" pitchFamily="2" charset="-79"/>
              </a:rPr>
              <a:t>Of Financial</a:t>
            </a:r>
          </a:p>
        </p:txBody>
      </p:sp>
      <p:sp>
        <p:nvSpPr>
          <p:cNvPr id="42" name="Rectangle 26">
            <a:extLst>
              <a:ext uri="{FF2B5EF4-FFF2-40B4-BE49-F238E27FC236}">
                <a16:creationId xmlns:a16="http://schemas.microsoft.com/office/drawing/2014/main" id="{1B99A814-782F-4FB4-8D5A-0582C48E4D6A}"/>
              </a:ext>
            </a:extLst>
          </p:cNvPr>
          <p:cNvSpPr/>
          <p:nvPr/>
        </p:nvSpPr>
        <p:spPr>
          <a:xfrm>
            <a:off x="1134062" y="5312196"/>
            <a:ext cx="17224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0" dirty="0">
                <a:solidFill>
                  <a:schemeClr val="accent3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43" name="Rectangle 27">
            <a:extLst>
              <a:ext uri="{FF2B5EF4-FFF2-40B4-BE49-F238E27FC236}">
                <a16:creationId xmlns:a16="http://schemas.microsoft.com/office/drawing/2014/main" id="{5E41C982-B3B6-4064-9AC2-05CB2A7D10D6}"/>
              </a:ext>
            </a:extLst>
          </p:cNvPr>
          <p:cNvSpPr/>
          <p:nvPr/>
        </p:nvSpPr>
        <p:spPr>
          <a:xfrm>
            <a:off x="1134062" y="5653679"/>
            <a:ext cx="17224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solidFill>
                  <a:schemeClr val="accent2"/>
                </a:solidFill>
                <a:latin typeface="+mn-lt"/>
                <a:cs typeface="Aharoni" panose="02010803020104030203" pitchFamily="2" charset="-79"/>
              </a:rPr>
              <a:t>Director</a:t>
            </a:r>
            <a:r>
              <a:rPr lang="en-US" sz="1200" dirty="0">
                <a:solidFill>
                  <a:schemeClr val="accent2"/>
                </a:solidFill>
                <a:latin typeface="+mn-lt"/>
                <a:cs typeface="Aharoni" panose="02010803020104030203" pitchFamily="2" charset="-79"/>
              </a:rPr>
              <a:t> </a:t>
            </a:r>
            <a:r>
              <a:rPr lang="en-US" sz="1200" dirty="0">
                <a:solidFill>
                  <a:schemeClr val="accent2"/>
                </a:solidFill>
                <a:latin typeface="+mn-lt"/>
                <a:cs typeface="Aharoni" panose="02010803020104030203" pitchFamily="2" charset="-79"/>
              </a:rPr>
              <a:t>of Production</a:t>
            </a:r>
            <a:endParaRPr lang="en-US" sz="1200" dirty="0">
              <a:solidFill>
                <a:schemeClr val="accent2"/>
              </a:solidFill>
              <a:latin typeface="+mn-lt"/>
            </a:endParaRPr>
          </a:p>
        </p:txBody>
      </p:sp>
      <p:pic>
        <p:nvPicPr>
          <p:cNvPr id="13" name="Drawing 12" descr="Picture looks like as man, external, clothes, female&#10;&#10;">
            <a:extLst>
              <a:ext uri="{FF2B5EF4-FFF2-40B4-BE49-F238E27FC236}">
                <a16:creationId xmlns:a16="http://schemas.microsoft.com/office/drawing/2014/main" id="{38B91B1A-D6DF-4F21-8600-CC6F98D815A6}"/>
              </a:ext>
            </a:extLst>
          </p:cNvPr>
          <p:cNvPicPr>
            <a:picLocks noGrp="1" noChangeAspect="1"/>
          </p:cNvPicPr>
          <p:nvPr>
            <p:ph type="pic" idx="28"/>
          </p:nvPr>
        </p:nvPicPr>
        <p:blipFill>
          <a:blip r:embed="rId2"/>
          <a:srcRect l="15865" r="15865"/>
          <a:stretch>
            <a:fillRect/>
          </a:stretch>
        </p:blipFill>
        <p:spPr>
          <a:xfrm>
            <a:off x="878704" y="2960478"/>
            <a:ext cx="2232000" cy="2178562"/>
          </a:xfrm>
        </p:spPr>
      </p:pic>
      <p:pic>
        <p:nvPicPr>
          <p:cNvPr id="15" name="Drawing 14" descr="Picture looks like as Man, building, man, worth&#10;&#10;">
            <a:extLst>
              <a:ext uri="{FF2B5EF4-FFF2-40B4-BE49-F238E27FC236}">
                <a16:creationId xmlns:a16="http://schemas.microsoft.com/office/drawing/2014/main" id="{C1CC42ED-34FC-45EB-A216-6F7E55CAB6C9}"/>
              </a:ext>
            </a:extLst>
          </p:cNvPr>
          <p:cNvPicPr>
            <a:picLocks noGrp="1" noChangeAspect="1"/>
          </p:cNvPicPr>
          <p:nvPr>
            <p:ph type="pic" idx="33"/>
          </p:nvPr>
        </p:nvPicPr>
        <p:blipFill>
          <a:blip r:embed="rId3"/>
          <a:srcRect l="15844" r="15844"/>
          <a:stretch>
            <a:fillRect/>
          </a:stretch>
        </p:blipFill>
        <p:spPr>
          <a:xfrm>
            <a:off x="3369854" y="2960478"/>
            <a:ext cx="2232000" cy="2178562"/>
          </a:xfrm>
        </p:spPr>
      </p:pic>
      <p:pic>
        <p:nvPicPr>
          <p:cNvPr id="17" name="Drawing 16" descr="Picture looks like as man, female, sits, looks&#10;&#10;">
            <a:extLst>
              <a:ext uri="{FF2B5EF4-FFF2-40B4-BE49-F238E27FC236}">
                <a16:creationId xmlns:a16="http://schemas.microsoft.com/office/drawing/2014/main" id="{5B6682FB-A2E0-4C92-BDEE-F1CC80ABA4A0}"/>
              </a:ext>
            </a:extLst>
          </p:cNvPr>
          <p:cNvPicPr>
            <a:picLocks noGrp="1" noChangeAspect="1"/>
          </p:cNvPicPr>
          <p:nvPr>
            <p:ph type="pic" idx="34"/>
          </p:nvPr>
        </p:nvPicPr>
        <p:blipFill>
          <a:blip r:embed="rId4"/>
          <a:srcRect t="22547" b="22547"/>
          <a:stretch>
            <a:fillRect/>
          </a:stretch>
        </p:blipFill>
        <p:spPr>
          <a:xfrm>
            <a:off x="5871482" y="2960478"/>
            <a:ext cx="2232000" cy="2178562"/>
          </a:xfrm>
        </p:spPr>
      </p:pic>
      <p:sp>
        <p:nvSpPr>
          <p:cNvPr id="60" name="Drawing 27">
            <a:extLst>
              <a:ext uri="{FF2B5EF4-FFF2-40B4-BE49-F238E27FC236}">
                <a16:creationId xmlns:a16="http://schemas.microsoft.com/office/drawing/2014/main" id="{9503396B-8DB9-4350-A44F-F15D4D9D247C}"/>
              </a:ext>
            </a:extLst>
          </p:cNvPr>
          <p:cNvSpPr txBox="1">
            <a:spLocks/>
          </p:cNvSpPr>
          <p:nvPr/>
        </p:nvSpPr>
        <p:spPr>
          <a:xfrm>
            <a:off x="8371920" y="2960478"/>
            <a:ext cx="4414440" cy="3103026"/>
          </a:xfrm>
          <a:prstGeom prst="roundRect">
            <a:avLst>
              <a:gd name="adj" fmla="val 3405"/>
            </a:avLst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62" name="Drawing 23">
            <a:extLst>
              <a:ext uri="{FF2B5EF4-FFF2-40B4-BE49-F238E27FC236}">
                <a16:creationId xmlns:a16="http://schemas.microsoft.com/office/drawing/2014/main" id="{D2BC6757-58E8-4A0C-82CC-84B43F8EA806}"/>
              </a:ext>
            </a:extLst>
          </p:cNvPr>
          <p:cNvSpPr/>
          <p:nvPr/>
        </p:nvSpPr>
        <p:spPr>
          <a:xfrm>
            <a:off x="8620251" y="4657235"/>
            <a:ext cx="799200" cy="800490"/>
          </a:xfrm>
          <a:prstGeom prst="ellipse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5-Point Star 50">
            <a:extLst>
              <a:ext uri="{FF2B5EF4-FFF2-40B4-BE49-F238E27FC236}">
                <a16:creationId xmlns:a16="http://schemas.microsoft.com/office/drawing/2014/main" id="{21819D9F-55C0-4565-9EDE-16BD8398A5E7}"/>
              </a:ext>
            </a:extLst>
          </p:cNvPr>
          <p:cNvSpPr/>
          <p:nvPr/>
        </p:nvSpPr>
        <p:spPr bwMode="auto">
          <a:xfrm>
            <a:off x="9694448" y="4817060"/>
            <a:ext cx="230746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64" name="5-Point Star 51">
            <a:extLst>
              <a:ext uri="{FF2B5EF4-FFF2-40B4-BE49-F238E27FC236}">
                <a16:creationId xmlns:a16="http://schemas.microsoft.com/office/drawing/2014/main" id="{03C01A4A-63A8-4F5E-B6F8-6C7823224268}"/>
              </a:ext>
            </a:extLst>
          </p:cNvPr>
          <p:cNvSpPr/>
          <p:nvPr/>
        </p:nvSpPr>
        <p:spPr bwMode="auto">
          <a:xfrm>
            <a:off x="10025106" y="4817060"/>
            <a:ext cx="228369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65" name="5-Point Star 52">
            <a:extLst>
              <a:ext uri="{FF2B5EF4-FFF2-40B4-BE49-F238E27FC236}">
                <a16:creationId xmlns:a16="http://schemas.microsoft.com/office/drawing/2014/main" id="{3E73271D-283A-4A16-B996-2644F110ACCB}"/>
              </a:ext>
            </a:extLst>
          </p:cNvPr>
          <p:cNvSpPr/>
          <p:nvPr/>
        </p:nvSpPr>
        <p:spPr bwMode="auto">
          <a:xfrm>
            <a:off x="10353385" y="4812302"/>
            <a:ext cx="230748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66" name="5-Point Star 53">
            <a:extLst>
              <a:ext uri="{FF2B5EF4-FFF2-40B4-BE49-F238E27FC236}">
                <a16:creationId xmlns:a16="http://schemas.microsoft.com/office/drawing/2014/main" id="{A831D330-771A-4954-A941-4891D6812ED0}"/>
              </a:ext>
            </a:extLst>
          </p:cNvPr>
          <p:cNvSpPr/>
          <p:nvPr/>
        </p:nvSpPr>
        <p:spPr bwMode="auto">
          <a:xfrm>
            <a:off x="10681665" y="4812302"/>
            <a:ext cx="230748" cy="230747"/>
          </a:xfrm>
          <a:prstGeom prst="star5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7FA99C2-BE4C-46BE-B4D5-BFFF75AC0A5B}"/>
              </a:ext>
            </a:extLst>
          </p:cNvPr>
          <p:cNvSpPr txBox="1"/>
          <p:nvPr/>
        </p:nvSpPr>
        <p:spPr>
          <a:xfrm>
            <a:off x="9634976" y="5116793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A26F415-2603-4DC1-9FFA-FC82E929E8C1}"/>
              </a:ext>
            </a:extLst>
          </p:cNvPr>
          <p:cNvSpPr/>
          <p:nvPr/>
        </p:nvSpPr>
        <p:spPr>
          <a:xfrm>
            <a:off x="8675341" y="4857425"/>
            <a:ext cx="7873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58%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0" name="Drawing 23">
            <a:extLst>
              <a:ext uri="{FF2B5EF4-FFF2-40B4-BE49-F238E27FC236}">
                <a16:creationId xmlns:a16="http://schemas.microsoft.com/office/drawing/2014/main" id="{1F6537B4-9E06-447A-836E-C68534F0F1A0}"/>
              </a:ext>
            </a:extLst>
          </p:cNvPr>
          <p:cNvSpPr/>
          <p:nvPr/>
        </p:nvSpPr>
        <p:spPr>
          <a:xfrm>
            <a:off x="8620251" y="3403138"/>
            <a:ext cx="799200" cy="800490"/>
          </a:xfrm>
          <a:prstGeom prst="ellipse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5-Point Star 42">
            <a:extLst>
              <a:ext uri="{FF2B5EF4-FFF2-40B4-BE49-F238E27FC236}">
                <a16:creationId xmlns:a16="http://schemas.microsoft.com/office/drawing/2014/main" id="{E62E1451-7135-4214-8DCA-D49F1808B354}"/>
              </a:ext>
            </a:extLst>
          </p:cNvPr>
          <p:cNvSpPr/>
          <p:nvPr/>
        </p:nvSpPr>
        <p:spPr bwMode="auto">
          <a:xfrm>
            <a:off x="9696826" y="3583888"/>
            <a:ext cx="230748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72" name="5-Point Star 43">
            <a:extLst>
              <a:ext uri="{FF2B5EF4-FFF2-40B4-BE49-F238E27FC236}">
                <a16:creationId xmlns:a16="http://schemas.microsoft.com/office/drawing/2014/main" id="{C58074E5-1A3F-45EE-97F0-FFA2B0924A3F}"/>
              </a:ext>
            </a:extLst>
          </p:cNvPr>
          <p:cNvSpPr/>
          <p:nvPr/>
        </p:nvSpPr>
        <p:spPr bwMode="auto">
          <a:xfrm>
            <a:off x="10027485" y="3583888"/>
            <a:ext cx="228369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73" name="5-Point Star 44">
            <a:extLst>
              <a:ext uri="{FF2B5EF4-FFF2-40B4-BE49-F238E27FC236}">
                <a16:creationId xmlns:a16="http://schemas.microsoft.com/office/drawing/2014/main" id="{8A38F60D-BF60-4637-A49C-72181E26461F}"/>
              </a:ext>
            </a:extLst>
          </p:cNvPr>
          <p:cNvSpPr/>
          <p:nvPr/>
        </p:nvSpPr>
        <p:spPr bwMode="auto">
          <a:xfrm>
            <a:off x="10355764" y="3579130"/>
            <a:ext cx="230746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74" name="5-Point Star 45">
            <a:extLst>
              <a:ext uri="{FF2B5EF4-FFF2-40B4-BE49-F238E27FC236}">
                <a16:creationId xmlns:a16="http://schemas.microsoft.com/office/drawing/2014/main" id="{345121ED-CEFD-4551-BE38-653A5EB62084}"/>
              </a:ext>
            </a:extLst>
          </p:cNvPr>
          <p:cNvSpPr/>
          <p:nvPr/>
        </p:nvSpPr>
        <p:spPr bwMode="auto">
          <a:xfrm>
            <a:off x="10684045" y="3579130"/>
            <a:ext cx="230746" cy="230747"/>
          </a:xfrm>
          <a:prstGeom prst="star5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013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AC6ABBE-9479-4525-84F7-3E83B540011E}"/>
              </a:ext>
            </a:extLst>
          </p:cNvPr>
          <p:cNvSpPr txBox="1"/>
          <p:nvPr/>
        </p:nvSpPr>
        <p:spPr>
          <a:xfrm>
            <a:off x="9634976" y="3883621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5C0CF0AC-5433-4DEA-8D53-C6B4D75FCDDB}"/>
              </a:ext>
            </a:extLst>
          </p:cNvPr>
          <p:cNvSpPr/>
          <p:nvPr/>
        </p:nvSpPr>
        <p:spPr>
          <a:xfrm>
            <a:off x="8644707" y="3601986"/>
            <a:ext cx="7761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+mj-lt"/>
              </a:rPr>
              <a:t>7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8%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5" name="Drawing 282">
            <a:extLst>
              <a:ext uri="{FF2B5EF4-FFF2-40B4-BE49-F238E27FC236}">
                <a16:creationId xmlns:a16="http://schemas.microsoft.com/office/drawing/2014/main" id="{0852813B-24E4-4020-B465-0A7090138007}"/>
              </a:ext>
            </a:extLst>
          </p:cNvPr>
          <p:cNvSpPr/>
          <p:nvPr/>
        </p:nvSpPr>
        <p:spPr>
          <a:xfrm>
            <a:off x="5998862" y="5331469"/>
            <a:ext cx="201034" cy="28667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" name="Drawing 282">
            <a:extLst>
              <a:ext uri="{FF2B5EF4-FFF2-40B4-BE49-F238E27FC236}">
                <a16:creationId xmlns:a16="http://schemas.microsoft.com/office/drawing/2014/main" id="{2C03449D-FD17-43B6-AE03-687C6DAB72D9}"/>
              </a:ext>
            </a:extLst>
          </p:cNvPr>
          <p:cNvSpPr/>
          <p:nvPr/>
        </p:nvSpPr>
        <p:spPr>
          <a:xfrm>
            <a:off x="3504415" y="5331469"/>
            <a:ext cx="201034" cy="28667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Drawing 282">
            <a:extLst>
              <a:ext uri="{FF2B5EF4-FFF2-40B4-BE49-F238E27FC236}">
                <a16:creationId xmlns:a16="http://schemas.microsoft.com/office/drawing/2014/main" id="{549890F5-7EA2-453D-B26F-21D034136B41}"/>
              </a:ext>
            </a:extLst>
          </p:cNvPr>
          <p:cNvSpPr/>
          <p:nvPr/>
        </p:nvSpPr>
        <p:spPr>
          <a:xfrm>
            <a:off x="990260" y="5331469"/>
            <a:ext cx="201034" cy="28667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66D58745-A018-4FC1-A70A-E6D7C6B89BF4}"/>
              </a:ext>
            </a:extLst>
          </p:cNvPr>
          <p:cNvSpPr/>
          <p:nvPr/>
        </p:nvSpPr>
        <p:spPr>
          <a:xfrm>
            <a:off x="2324100" y="1339462"/>
            <a:ext cx="5238750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0" name="Drawing 282">
            <a:extLst>
              <a:ext uri="{FF2B5EF4-FFF2-40B4-BE49-F238E27FC236}">
                <a16:creationId xmlns:a16="http://schemas.microsoft.com/office/drawing/2014/main" id="{6AF06B10-3639-46B7-AD9B-CB0E7C0E2E9D}"/>
              </a:ext>
            </a:extLst>
          </p:cNvPr>
          <p:cNvSpPr/>
          <p:nvPr/>
        </p:nvSpPr>
        <p:spPr>
          <a:xfrm>
            <a:off x="8444721" y="-319265"/>
            <a:ext cx="2134419" cy="3043700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984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rawing 23">
            <a:extLst>
              <a:ext uri="{FF2B5EF4-FFF2-40B4-BE49-F238E27FC236}">
                <a16:creationId xmlns:a16="http://schemas.microsoft.com/office/drawing/2014/main" id="{3B66CE19-0712-437B-9B43-A5AD45CFF764}"/>
              </a:ext>
            </a:extLst>
          </p:cNvPr>
          <p:cNvSpPr/>
          <p:nvPr/>
        </p:nvSpPr>
        <p:spPr>
          <a:xfrm>
            <a:off x="846445" y="2941443"/>
            <a:ext cx="1043246" cy="1043246"/>
          </a:xfrm>
          <a:prstGeom prst="ellipse">
            <a:avLst/>
          </a:prstGeom>
          <a:solidFill>
            <a:schemeClr val="accent4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Drawing 23">
            <a:extLst>
              <a:ext uri="{FF2B5EF4-FFF2-40B4-BE49-F238E27FC236}">
                <a16:creationId xmlns:a16="http://schemas.microsoft.com/office/drawing/2014/main" id="{90CAA594-6E50-4465-9437-61BF973A8D7C}"/>
              </a:ext>
            </a:extLst>
          </p:cNvPr>
          <p:cNvSpPr/>
          <p:nvPr/>
        </p:nvSpPr>
        <p:spPr>
          <a:xfrm>
            <a:off x="972068" y="3067066"/>
            <a:ext cx="792000" cy="792000"/>
          </a:xfrm>
          <a:prstGeom prst="ellipse">
            <a:avLst/>
          </a:pr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5E6F4549-8C23-4E9F-866D-6C0B82F122C3}"/>
              </a:ext>
            </a:extLst>
          </p:cNvPr>
          <p:cNvSpPr txBox="1">
            <a:spLocks/>
          </p:cNvSpPr>
          <p:nvPr/>
        </p:nvSpPr>
        <p:spPr>
          <a:xfrm>
            <a:off x="863552" y="4545599"/>
            <a:ext cx="3845860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</a:rPr>
              <a:t>amet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consectetur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adipiscing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elit</a:t>
            </a:r>
            <a:r>
              <a:rPr lang="en-US" sz="1100" dirty="0">
                <a:solidFill>
                  <a:schemeClr val="bg1"/>
                </a:solidFill>
              </a:rPr>
              <a:t>, sed do </a:t>
            </a:r>
            <a:r>
              <a:rPr lang="en-US" sz="1100" dirty="0" err="1">
                <a:solidFill>
                  <a:schemeClr val="bg1"/>
                </a:solidFill>
              </a:rPr>
              <a:t>eiusmod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tempor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incididunt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labore</a:t>
            </a:r>
            <a:r>
              <a:rPr lang="en-US" sz="1100" dirty="0">
                <a:solidFill>
                  <a:schemeClr val="bg1"/>
                </a:solidFill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</a:rPr>
              <a:t>aliqua</a:t>
            </a:r>
            <a:r>
              <a:rPr lang="en-US" sz="1100" dirty="0">
                <a:solidFill>
                  <a:schemeClr val="bg1"/>
                </a:solidFill>
              </a:rPr>
              <a:t>. Ut </a:t>
            </a:r>
            <a:r>
              <a:rPr lang="en-US" sz="1100" dirty="0" err="1">
                <a:solidFill>
                  <a:schemeClr val="bg1"/>
                </a:solidFill>
              </a:rPr>
              <a:t>enim</a:t>
            </a:r>
            <a:r>
              <a:rPr lang="en-US" sz="1100" dirty="0">
                <a:solidFill>
                  <a:schemeClr val="bg1"/>
                </a:solidFill>
              </a:rPr>
              <a:t> ad minim </a:t>
            </a:r>
            <a:r>
              <a:rPr lang="en-US" sz="1100" dirty="0" err="1">
                <a:solidFill>
                  <a:schemeClr val="bg1"/>
                </a:solidFill>
              </a:rPr>
              <a:t>veniam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quis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nostrud</a:t>
            </a:r>
            <a:r>
              <a:rPr lang="en-US" sz="1100" dirty="0">
                <a:solidFill>
                  <a:schemeClr val="bg1"/>
                </a:solidFill>
              </a:rPr>
              <a:t> exercitation </a:t>
            </a:r>
            <a:r>
              <a:rPr lang="en-US" sz="1100" dirty="0" err="1">
                <a:solidFill>
                  <a:schemeClr val="bg1"/>
                </a:solidFill>
              </a:rPr>
              <a:t>ullamco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laboris</a:t>
            </a:r>
            <a:r>
              <a:rPr lang="en-US" sz="1100" dirty="0">
                <a:solidFill>
                  <a:schemeClr val="bg1"/>
                </a:solidFill>
              </a:rPr>
              <a:t> nisi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aliquip</a:t>
            </a:r>
            <a:r>
              <a:rPr lang="en-US" sz="1100" dirty="0">
                <a:solidFill>
                  <a:schemeClr val="bg1"/>
                </a:solidFill>
              </a:rPr>
              <a:t> ex </a:t>
            </a:r>
            <a:r>
              <a:rPr lang="en-US" sz="1100" dirty="0" err="1">
                <a:solidFill>
                  <a:schemeClr val="bg1"/>
                </a:solidFill>
              </a:rPr>
              <a:t>ea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commodo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consequat</a:t>
            </a:r>
            <a:r>
              <a:rPr lang="en-US" sz="1100" dirty="0">
                <a:solidFill>
                  <a:schemeClr val="bg1"/>
                </a:solidFill>
              </a:rPr>
              <a:t>. Duis </a:t>
            </a:r>
            <a:r>
              <a:rPr lang="en-US" sz="1100" dirty="0" err="1">
                <a:solidFill>
                  <a:schemeClr val="bg1"/>
                </a:solidFill>
              </a:rPr>
              <a:t>aute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irure</a:t>
            </a:r>
            <a:r>
              <a:rPr lang="en-US" sz="1100" dirty="0">
                <a:solidFill>
                  <a:schemeClr val="bg1"/>
                </a:solidFill>
              </a:rPr>
              <a:t> dolor in </a:t>
            </a:r>
            <a:r>
              <a:rPr lang="en-US" sz="1100" dirty="0" err="1">
                <a:solidFill>
                  <a:schemeClr val="bg1"/>
                </a:solidFill>
              </a:rPr>
              <a:t>reprehenderit</a:t>
            </a:r>
            <a:r>
              <a:rPr lang="en-US" sz="1100" dirty="0">
                <a:solidFill>
                  <a:schemeClr val="bg1"/>
                </a:solidFill>
              </a:rPr>
              <a:t> in </a:t>
            </a:r>
            <a:r>
              <a:rPr lang="en-US" sz="1100" dirty="0" err="1">
                <a:solidFill>
                  <a:schemeClr val="bg1"/>
                </a:solidFill>
              </a:rPr>
              <a:t>voluptate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velit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esse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cillum</a:t>
            </a:r>
            <a:r>
              <a:rPr lang="en-US" sz="1100" dirty="0">
                <a:solidFill>
                  <a:schemeClr val="bg1"/>
                </a:solidFill>
              </a:rPr>
              <a:t> dolore </a:t>
            </a:r>
            <a:r>
              <a:rPr lang="en-US" sz="1100" dirty="0" err="1">
                <a:solidFill>
                  <a:schemeClr val="bg1"/>
                </a:solidFill>
              </a:rPr>
              <a:t>eu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fugiat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nulla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pariatur</a:t>
            </a:r>
            <a:r>
              <a:rPr lang="en-US" sz="11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1CB707F6-90AE-493F-93C6-2F2E37D6E93E}"/>
              </a:ext>
            </a:extLst>
          </p:cNvPr>
          <p:cNvSpPr txBox="1">
            <a:spLocks/>
          </p:cNvSpPr>
          <p:nvPr/>
        </p:nvSpPr>
        <p:spPr>
          <a:xfrm>
            <a:off x="863551" y="4136287"/>
            <a:ext cx="3845859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7" name="Heading 15">
            <a:extLst>
              <a:ext uri="{FF2B5EF4-FFF2-40B4-BE49-F238E27FC236}">
                <a16:creationId xmlns:a16="http://schemas.microsoft.com/office/drawing/2014/main" id="{615BB808-AE3C-418F-B118-8C6E47199B2D}"/>
              </a:ext>
            </a:extLst>
          </p:cNvPr>
          <p:cNvSpPr txBox="1">
            <a:spLocks/>
          </p:cNvSpPr>
          <p:nvPr/>
        </p:nvSpPr>
        <p:spPr>
          <a:xfrm>
            <a:off x="836613" y="701390"/>
            <a:ext cx="4652266" cy="221543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THIS IS YOUR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PRESENTATION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236" name="Shape 2617">
            <a:extLst>
              <a:ext uri="{FF2B5EF4-FFF2-40B4-BE49-F238E27FC236}">
                <a16:creationId xmlns:a16="http://schemas.microsoft.com/office/drawing/2014/main" id="{2F37DBBC-54C9-4998-8FF5-8E65785BE563}"/>
              </a:ext>
            </a:extLst>
          </p:cNvPr>
          <p:cNvSpPr/>
          <p:nvPr/>
        </p:nvSpPr>
        <p:spPr>
          <a:xfrm>
            <a:off x="1187401" y="3315231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4"/>
              </a:solidFill>
              <a:latin typeface="+mj-lt"/>
            </a:endParaRPr>
          </a:p>
        </p:txBody>
      </p:sp>
      <p:pic>
        <p:nvPicPr>
          <p:cNvPr id="4" name="Drawing 3" descr="Picture looks like as food, vegetable, other, the fruit&#10;&#10;">
            <a:extLst>
              <a:ext uri="{FF2B5EF4-FFF2-40B4-BE49-F238E27FC236}">
                <a16:creationId xmlns:a16="http://schemas.microsoft.com/office/drawing/2014/main" id="{9EA3A443-753A-4C28-B2DF-9388DA2AF660}"/>
              </a:ext>
            </a:extLst>
          </p:cNvPr>
          <p:cNvPicPr>
            <a:picLocks noGrp="1" noChangeAspect="1"/>
          </p:cNvPicPr>
          <p:nvPr>
            <p:ph type="pic" idx="29"/>
          </p:nvPr>
        </p:nvPicPr>
        <p:blipFill rotWithShape="1">
          <a:blip r:embed="rId2"/>
          <a:srcRect t="16667" b="16667"/>
          <a:stretch/>
        </p:blipFill>
        <p:spPr/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34B1EF-6EFA-4404-A9DD-E914E97980DE}"/>
              </a:ext>
            </a:extLst>
          </p:cNvPr>
          <p:cNvSpPr/>
          <p:nvPr/>
        </p:nvSpPr>
        <p:spPr>
          <a:xfrm>
            <a:off x="615413" y="1457078"/>
            <a:ext cx="4873465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Drawing 8">
            <a:extLst>
              <a:ext uri="{FF2B5EF4-FFF2-40B4-BE49-F238E27FC236}">
                <a16:creationId xmlns:a16="http://schemas.microsoft.com/office/drawing/2014/main" id="{F909103B-B76E-424B-AD66-A8430A2F3731}"/>
              </a:ext>
            </a:extLst>
          </p:cNvPr>
          <p:cNvSpPr/>
          <p:nvPr/>
        </p:nvSpPr>
        <p:spPr>
          <a:xfrm>
            <a:off x="-1797651" y="5477424"/>
            <a:ext cx="8383652" cy="876058"/>
          </a:xfrm>
          <a:custGeom>
            <a:avLst/>
            <a:gdLst>
              <a:gd name="connsiteX0" fmla="*/ 8383652 w 8383652"/>
              <a:gd name="connsiteY0" fmla="*/ 0 h 876058"/>
              <a:gd name="connsiteX1" fmla="*/ 6089379 w 8383652"/>
              <a:gd name="connsiteY1" fmla="*/ 784838 h 876058"/>
              <a:gd name="connsiteX2" fmla="*/ 0 w 8383652"/>
              <a:gd name="connsiteY2" fmla="*/ 876058 h 87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3652" h="876058">
                <a:moveTo>
                  <a:pt x="8383652" y="0"/>
                </a:moveTo>
                <a:cubicBezTo>
                  <a:pt x="8383652" y="0"/>
                  <a:pt x="7588488" y="927692"/>
                  <a:pt x="6089379" y="784838"/>
                </a:cubicBezTo>
                <a:cubicBezTo>
                  <a:pt x="4590269" y="641984"/>
                  <a:pt x="1173815" y="223748"/>
                  <a:pt x="0" y="876058"/>
                </a:cubicBezTo>
              </a:path>
            </a:pathLst>
          </a:custGeom>
          <a:noFill/>
          <a:ln w="38100" cap="rnd">
            <a:solidFill>
              <a:schemeClr val="bg1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Drawing 282">
            <a:extLst>
              <a:ext uri="{FF2B5EF4-FFF2-40B4-BE49-F238E27FC236}">
                <a16:creationId xmlns:a16="http://schemas.microsoft.com/office/drawing/2014/main" id="{4541399A-3187-491C-9832-113957A050CC}"/>
              </a:ext>
            </a:extLst>
          </p:cNvPr>
          <p:cNvSpPr/>
          <p:nvPr/>
        </p:nvSpPr>
        <p:spPr>
          <a:xfrm>
            <a:off x="6037941" y="4179829"/>
            <a:ext cx="1074415" cy="153212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7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27">
            <a:extLst>
              <a:ext uri="{FF2B5EF4-FFF2-40B4-BE49-F238E27FC236}">
                <a16:creationId xmlns:a16="http://schemas.microsoft.com/office/drawing/2014/main" id="{A348C437-7C79-4732-9FDB-1DF395726CBA}"/>
              </a:ext>
            </a:extLst>
          </p:cNvPr>
          <p:cNvSpPr/>
          <p:nvPr/>
        </p:nvSpPr>
        <p:spPr>
          <a:xfrm>
            <a:off x="7824271" y="2316289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52" name="Rectangle 28">
            <a:extLst>
              <a:ext uri="{FF2B5EF4-FFF2-40B4-BE49-F238E27FC236}">
                <a16:creationId xmlns:a16="http://schemas.microsoft.com/office/drawing/2014/main" id="{5048C27C-4651-466A-A319-231157B351C6}"/>
              </a:ext>
            </a:extLst>
          </p:cNvPr>
          <p:cNvSpPr/>
          <p:nvPr/>
        </p:nvSpPr>
        <p:spPr>
          <a:xfrm>
            <a:off x="7824272" y="2644778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54" name="Rectangle 30">
            <a:extLst>
              <a:ext uri="{FF2B5EF4-FFF2-40B4-BE49-F238E27FC236}">
                <a16:creationId xmlns:a16="http://schemas.microsoft.com/office/drawing/2014/main" id="{C11A94D1-34B5-4868-8081-6E9051FE1524}"/>
              </a:ext>
            </a:extLst>
          </p:cNvPr>
          <p:cNvSpPr/>
          <p:nvPr/>
        </p:nvSpPr>
        <p:spPr>
          <a:xfrm>
            <a:off x="7824271" y="3608059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Five</a:t>
            </a:r>
          </a:p>
        </p:txBody>
      </p:sp>
      <p:sp>
        <p:nvSpPr>
          <p:cNvPr id="55" name="Rectangle 31">
            <a:extLst>
              <a:ext uri="{FF2B5EF4-FFF2-40B4-BE49-F238E27FC236}">
                <a16:creationId xmlns:a16="http://schemas.microsoft.com/office/drawing/2014/main" id="{36913504-B892-4FCC-B66A-24F915242629}"/>
              </a:ext>
            </a:extLst>
          </p:cNvPr>
          <p:cNvSpPr/>
          <p:nvPr/>
        </p:nvSpPr>
        <p:spPr>
          <a:xfrm>
            <a:off x="7824272" y="3936548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57" name="Rectangle 33">
            <a:extLst>
              <a:ext uri="{FF2B5EF4-FFF2-40B4-BE49-F238E27FC236}">
                <a16:creationId xmlns:a16="http://schemas.microsoft.com/office/drawing/2014/main" id="{4DD95243-0622-4C31-857B-D2C0F5545253}"/>
              </a:ext>
            </a:extLst>
          </p:cNvPr>
          <p:cNvSpPr/>
          <p:nvPr/>
        </p:nvSpPr>
        <p:spPr>
          <a:xfrm>
            <a:off x="7824271" y="4884365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Six</a:t>
            </a:r>
          </a:p>
        </p:txBody>
      </p:sp>
      <p:sp>
        <p:nvSpPr>
          <p:cNvPr id="58" name="Rectangle 34">
            <a:extLst>
              <a:ext uri="{FF2B5EF4-FFF2-40B4-BE49-F238E27FC236}">
                <a16:creationId xmlns:a16="http://schemas.microsoft.com/office/drawing/2014/main" id="{B86AB24E-6B4B-44DF-BBAA-BB26A71B543B}"/>
              </a:ext>
            </a:extLst>
          </p:cNvPr>
          <p:cNvSpPr/>
          <p:nvPr/>
        </p:nvSpPr>
        <p:spPr>
          <a:xfrm>
            <a:off x="7824272" y="5212852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86" name="Rectangle 18">
            <a:extLst>
              <a:ext uri="{FF2B5EF4-FFF2-40B4-BE49-F238E27FC236}">
                <a16:creationId xmlns:a16="http://schemas.microsoft.com/office/drawing/2014/main" id="{077ECE39-5E43-4486-B4A1-FE7D3B8082F8}"/>
              </a:ext>
            </a:extLst>
          </p:cNvPr>
          <p:cNvSpPr/>
          <p:nvPr/>
        </p:nvSpPr>
        <p:spPr>
          <a:xfrm>
            <a:off x="2614998" y="2316289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87" name="Rectangle 19">
            <a:extLst>
              <a:ext uri="{FF2B5EF4-FFF2-40B4-BE49-F238E27FC236}">
                <a16:creationId xmlns:a16="http://schemas.microsoft.com/office/drawing/2014/main" id="{1F4D0C98-0AF2-4CE1-943C-6EB75B1F4FFB}"/>
              </a:ext>
            </a:extLst>
          </p:cNvPr>
          <p:cNvSpPr/>
          <p:nvPr/>
        </p:nvSpPr>
        <p:spPr>
          <a:xfrm>
            <a:off x="2614999" y="2644778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89" name="Rectangle 21">
            <a:extLst>
              <a:ext uri="{FF2B5EF4-FFF2-40B4-BE49-F238E27FC236}">
                <a16:creationId xmlns:a16="http://schemas.microsoft.com/office/drawing/2014/main" id="{CC7AF24D-9B9F-4256-A39D-74FFAA75FC35}"/>
              </a:ext>
            </a:extLst>
          </p:cNvPr>
          <p:cNvSpPr/>
          <p:nvPr/>
        </p:nvSpPr>
        <p:spPr>
          <a:xfrm>
            <a:off x="2614999" y="3608059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90" name="Rectangle 22">
            <a:extLst>
              <a:ext uri="{FF2B5EF4-FFF2-40B4-BE49-F238E27FC236}">
                <a16:creationId xmlns:a16="http://schemas.microsoft.com/office/drawing/2014/main" id="{EA2D67FB-54DC-4439-8BC2-31ECC41198D6}"/>
              </a:ext>
            </a:extLst>
          </p:cNvPr>
          <p:cNvSpPr/>
          <p:nvPr/>
        </p:nvSpPr>
        <p:spPr>
          <a:xfrm>
            <a:off x="2614999" y="3936548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92" name="Rectangle 24">
            <a:extLst>
              <a:ext uri="{FF2B5EF4-FFF2-40B4-BE49-F238E27FC236}">
                <a16:creationId xmlns:a16="http://schemas.microsoft.com/office/drawing/2014/main" id="{2BAE8D00-3D5E-4B5A-AFE5-5F8D33E20DD4}"/>
              </a:ext>
            </a:extLst>
          </p:cNvPr>
          <p:cNvSpPr/>
          <p:nvPr/>
        </p:nvSpPr>
        <p:spPr>
          <a:xfrm>
            <a:off x="2614999" y="4884365"/>
            <a:ext cx="184268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93" name="Rectangle 25">
            <a:extLst>
              <a:ext uri="{FF2B5EF4-FFF2-40B4-BE49-F238E27FC236}">
                <a16:creationId xmlns:a16="http://schemas.microsoft.com/office/drawing/2014/main" id="{1164C469-08C6-476F-B497-A3D7129E5BCE}"/>
              </a:ext>
            </a:extLst>
          </p:cNvPr>
          <p:cNvSpPr/>
          <p:nvPr/>
        </p:nvSpPr>
        <p:spPr>
          <a:xfrm>
            <a:off x="2614999" y="5212852"/>
            <a:ext cx="3372941" cy="45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100" dirty="0">
                <a:solidFill>
                  <a:schemeClr val="bg1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47" name="Heading 15">
            <a:extLst>
              <a:ext uri="{FF2B5EF4-FFF2-40B4-BE49-F238E27FC236}">
                <a16:creationId xmlns:a16="http://schemas.microsoft.com/office/drawing/2014/main" id="{06C43E47-1E0F-48F0-8A9E-7711A2D5D288}"/>
              </a:ext>
            </a:extLst>
          </p:cNvPr>
          <p:cNvSpPr txBox="1">
            <a:spLocks/>
          </p:cNvSpPr>
          <p:nvPr/>
        </p:nvSpPr>
        <p:spPr>
          <a:xfrm>
            <a:off x="839788" y="572659"/>
            <a:ext cx="7742902" cy="148770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</a:p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AEED7E-0AC8-4A95-80F3-3D7C03499F3C}"/>
              </a:ext>
            </a:extLst>
          </p:cNvPr>
          <p:cNvSpPr/>
          <p:nvPr/>
        </p:nvSpPr>
        <p:spPr>
          <a:xfrm>
            <a:off x="1104360" y="2436365"/>
            <a:ext cx="12121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34$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E49C76-476C-4E13-B2C4-915B9E05188A}"/>
              </a:ext>
            </a:extLst>
          </p:cNvPr>
          <p:cNvSpPr/>
          <p:nvPr/>
        </p:nvSpPr>
        <p:spPr>
          <a:xfrm>
            <a:off x="1156459" y="3679238"/>
            <a:ext cx="8579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5</a:t>
            </a:r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96FB54D-DB8A-4A15-9929-DE26BFFAE4DE}"/>
              </a:ext>
            </a:extLst>
          </p:cNvPr>
          <p:cNvSpPr/>
          <p:nvPr/>
        </p:nvSpPr>
        <p:spPr>
          <a:xfrm>
            <a:off x="1100353" y="5019803"/>
            <a:ext cx="139493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120</a:t>
            </a:r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135E10F-C7FF-4747-8DE3-D3E34F6FE3EA}"/>
              </a:ext>
            </a:extLst>
          </p:cNvPr>
          <p:cNvSpPr/>
          <p:nvPr/>
        </p:nvSpPr>
        <p:spPr>
          <a:xfrm>
            <a:off x="6297609" y="2436365"/>
            <a:ext cx="12121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E0A5A80-5F39-4EB2-B860-88E38DEBA9A5}"/>
              </a:ext>
            </a:extLst>
          </p:cNvPr>
          <p:cNvSpPr/>
          <p:nvPr/>
        </p:nvSpPr>
        <p:spPr>
          <a:xfrm>
            <a:off x="6224672" y="3679238"/>
            <a:ext cx="15856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450</a:t>
            </a:r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77A50E2-93C9-4FBB-8FB6-C9BAA85441F6}"/>
              </a:ext>
            </a:extLst>
          </p:cNvPr>
          <p:cNvSpPr/>
          <p:nvPr/>
        </p:nvSpPr>
        <p:spPr>
          <a:xfrm>
            <a:off x="6335281" y="5019803"/>
            <a:ext cx="8579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</a:t>
            </a:r>
            <a:r>
              <a:rPr lang="en-US" dirty="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9EDF9B5-DC0A-4370-9D11-6F242EFDC4CF}"/>
              </a:ext>
            </a:extLst>
          </p:cNvPr>
          <p:cNvSpPr/>
          <p:nvPr/>
        </p:nvSpPr>
        <p:spPr>
          <a:xfrm>
            <a:off x="602713" y="1319625"/>
            <a:ext cx="5480587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2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878A80-8D42-411B-B5D1-751AB6738DA3}"/>
              </a:ext>
            </a:extLst>
          </p:cNvPr>
          <p:cNvSpPr/>
          <p:nvPr/>
        </p:nvSpPr>
        <p:spPr>
          <a:xfrm>
            <a:off x="615413" y="1311938"/>
            <a:ext cx="5467887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0" name="Drawing 280">
            <a:extLst>
              <a:ext uri="{FF2B5EF4-FFF2-40B4-BE49-F238E27FC236}">
                <a16:creationId xmlns:a16="http://schemas.microsoft.com/office/drawing/2014/main" id="{7FFB3DA0-9285-4740-B9D0-FC822B64E7B4}"/>
              </a:ext>
            </a:extLst>
          </p:cNvPr>
          <p:cNvSpPr/>
          <p:nvPr/>
        </p:nvSpPr>
        <p:spPr>
          <a:xfrm>
            <a:off x="8658163" y="-2819101"/>
            <a:ext cx="4375380" cy="10546601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bg2">
                <a:alpha val="30000"/>
              </a:schemeClr>
            </a:solidFill>
            <a:prstDash val="lgDash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5F2F689-0319-421E-ACA6-3B8230457C56}"/>
              </a:ext>
            </a:extLst>
          </p:cNvPr>
          <p:cNvSpPr/>
          <p:nvPr/>
        </p:nvSpPr>
        <p:spPr>
          <a:xfrm>
            <a:off x="-906356" y="-1592203"/>
            <a:ext cx="4503166" cy="4503166"/>
          </a:xfrm>
          <a:prstGeom prst="ellipse">
            <a:avLst/>
          </a:prstGeom>
          <a:noFill/>
          <a:ln w="19050" cap="rnd">
            <a:solidFill>
              <a:schemeClr val="bg2">
                <a:alpha val="3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rawing 282">
            <a:extLst>
              <a:ext uri="{FF2B5EF4-FFF2-40B4-BE49-F238E27FC236}">
                <a16:creationId xmlns:a16="http://schemas.microsoft.com/office/drawing/2014/main" id="{1277F5FE-DC8D-4FD4-AFEE-CF9440407946}"/>
              </a:ext>
            </a:extLst>
          </p:cNvPr>
          <p:cNvSpPr/>
          <p:nvPr/>
        </p:nvSpPr>
        <p:spPr>
          <a:xfrm>
            <a:off x="8470707" y="531722"/>
            <a:ext cx="565631" cy="806595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476E51C-764F-487D-B297-BE2B3DC178A9}"/>
              </a:ext>
            </a:extLst>
          </p:cNvPr>
          <p:cNvGrpSpPr/>
          <p:nvPr/>
        </p:nvGrpSpPr>
        <p:grpSpPr>
          <a:xfrm>
            <a:off x="11092433" y="4635353"/>
            <a:ext cx="634998" cy="634998"/>
            <a:chOff x="10492839" y="1270170"/>
            <a:chExt cx="1083748" cy="108374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E33C491-2611-41D3-B585-3A29D275716C}"/>
                </a:ext>
              </a:extLst>
            </p:cNvPr>
            <p:cNvSpPr/>
            <p:nvPr/>
          </p:nvSpPr>
          <p:spPr>
            <a:xfrm>
              <a:off x="10492839" y="1270170"/>
              <a:ext cx="1083748" cy="10837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Drawing 3">
              <a:extLst>
                <a:ext uri="{FF2B5EF4-FFF2-40B4-BE49-F238E27FC236}">
                  <a16:creationId xmlns:a16="http://schemas.microsoft.com/office/drawing/2014/main" id="{17A069BE-9843-40F1-9450-E081BC98CF72}"/>
                </a:ext>
              </a:extLst>
            </p:cNvPr>
            <p:cNvGrpSpPr/>
            <p:nvPr/>
          </p:nvGrpSpPr>
          <p:grpSpPr>
            <a:xfrm>
              <a:off x="10737479" y="1514810"/>
              <a:ext cx="594469" cy="594469"/>
              <a:chOff x="2843212" y="176212"/>
              <a:chExt cx="6505575" cy="6505575"/>
            </a:xfrm>
            <a:solidFill>
              <a:schemeClr val="accent4"/>
            </a:solidFill>
          </p:grpSpPr>
          <p:sp>
            <p:nvSpPr>
              <p:cNvPr id="6" name="Polyline: figure 5">
                <a:extLst>
                  <a:ext uri="{FF2B5EF4-FFF2-40B4-BE49-F238E27FC236}">
                    <a16:creationId xmlns:a16="http://schemas.microsoft.com/office/drawing/2014/main" id="{FFD57936-8BEE-4689-B029-EBCE20DFDDF1}"/>
                  </a:ext>
                </a:extLst>
              </p:cNvPr>
              <p:cNvSpPr/>
              <p:nvPr/>
            </p:nvSpPr>
            <p:spPr>
              <a:xfrm>
                <a:off x="3168312" y="3731665"/>
                <a:ext cx="5855374" cy="2216537"/>
              </a:xfrm>
              <a:custGeom>
                <a:avLst/>
                <a:gdLst>
                  <a:gd name="connsiteX0" fmla="*/ 5760079 w 5855374"/>
                  <a:gd name="connsiteY0" fmla="*/ 411363 h 2216537"/>
                  <a:gd name="connsiteX1" fmla="*/ 5664782 w 5855374"/>
                  <a:gd name="connsiteY1" fmla="*/ 506660 h 2216537"/>
                  <a:gd name="connsiteX2" fmla="*/ 5664782 w 5855374"/>
                  <a:gd name="connsiteY2" fmla="*/ 2025944 h 2216537"/>
                  <a:gd name="connsiteX3" fmla="*/ 3700483 w 5855374"/>
                  <a:gd name="connsiteY3" fmla="*/ 2025944 h 2216537"/>
                  <a:gd name="connsiteX4" fmla="*/ 3700483 w 5855374"/>
                  <a:gd name="connsiteY4" fmla="*/ 222408 h 2216537"/>
                  <a:gd name="connsiteX5" fmla="*/ 3478124 w 5855374"/>
                  <a:gd name="connsiteY5" fmla="*/ 0 h 2216537"/>
                  <a:gd name="connsiteX6" fmla="*/ 2377251 w 5855374"/>
                  <a:gd name="connsiteY6" fmla="*/ 0 h 2216537"/>
                  <a:gd name="connsiteX7" fmla="*/ 2154892 w 5855374"/>
                  <a:gd name="connsiteY7" fmla="*/ 222408 h 2216537"/>
                  <a:gd name="connsiteX8" fmla="*/ 2154892 w 5855374"/>
                  <a:gd name="connsiteY8" fmla="*/ 2025944 h 2216537"/>
                  <a:gd name="connsiteX9" fmla="*/ 190593 w 5855374"/>
                  <a:gd name="connsiteY9" fmla="*/ 2025944 h 2216537"/>
                  <a:gd name="connsiteX10" fmla="*/ 190593 w 5855374"/>
                  <a:gd name="connsiteY10" fmla="*/ 506660 h 2216537"/>
                  <a:gd name="connsiteX11" fmla="*/ 95297 w 5855374"/>
                  <a:gd name="connsiteY11" fmla="*/ 411363 h 2216537"/>
                  <a:gd name="connsiteX12" fmla="*/ 0 w 5855374"/>
                  <a:gd name="connsiteY12" fmla="*/ 506660 h 2216537"/>
                  <a:gd name="connsiteX13" fmla="*/ 0 w 5855374"/>
                  <a:gd name="connsiteY13" fmla="*/ 2070416 h 2216537"/>
                  <a:gd name="connsiteX14" fmla="*/ 146121 w 5855374"/>
                  <a:gd name="connsiteY14" fmla="*/ 2216537 h 2216537"/>
                  <a:gd name="connsiteX15" fmla="*/ 5709254 w 5855374"/>
                  <a:gd name="connsiteY15" fmla="*/ 2216537 h 2216537"/>
                  <a:gd name="connsiteX16" fmla="*/ 5855375 w 5855374"/>
                  <a:gd name="connsiteY16" fmla="*/ 2070416 h 2216537"/>
                  <a:gd name="connsiteX17" fmla="*/ 5855375 w 5855374"/>
                  <a:gd name="connsiteY17" fmla="*/ 506660 h 2216537"/>
                  <a:gd name="connsiteX18" fmla="*/ 5760079 w 5855374"/>
                  <a:gd name="connsiteY18" fmla="*/ 411363 h 2216537"/>
                  <a:gd name="connsiteX19" fmla="*/ 2345485 w 5855374"/>
                  <a:gd name="connsiteY19" fmla="*/ 2025944 h 2216537"/>
                  <a:gd name="connsiteX20" fmla="*/ 2345485 w 5855374"/>
                  <a:gd name="connsiteY20" fmla="*/ 222408 h 2216537"/>
                  <a:gd name="connsiteX21" fmla="*/ 2377251 w 5855374"/>
                  <a:gd name="connsiteY21" fmla="*/ 190593 h 2216537"/>
                  <a:gd name="connsiteX22" fmla="*/ 3478124 w 5855374"/>
                  <a:gd name="connsiteY22" fmla="*/ 190593 h 2216537"/>
                  <a:gd name="connsiteX23" fmla="*/ 3509890 w 5855374"/>
                  <a:gd name="connsiteY23" fmla="*/ 222408 h 2216537"/>
                  <a:gd name="connsiteX24" fmla="*/ 3509890 w 5855374"/>
                  <a:gd name="connsiteY24" fmla="*/ 2025944 h 2216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855374" h="2216537">
                    <a:moveTo>
                      <a:pt x="5760079" y="411363"/>
                    </a:moveTo>
                    <a:cubicBezTo>
                      <a:pt x="5707417" y="411363"/>
                      <a:pt x="5664782" y="454048"/>
                      <a:pt x="5664782" y="506660"/>
                    </a:cubicBezTo>
                    <a:lnTo>
                      <a:pt x="5664782" y="2025944"/>
                    </a:lnTo>
                    <a:lnTo>
                      <a:pt x="3700483" y="2025944"/>
                    </a:lnTo>
                    <a:lnTo>
                      <a:pt x="3700483" y="222408"/>
                    </a:lnTo>
                    <a:cubicBezTo>
                      <a:pt x="3700483" y="99764"/>
                      <a:pt x="3600719" y="0"/>
                      <a:pt x="3478124" y="0"/>
                    </a:cubicBezTo>
                    <a:lnTo>
                      <a:pt x="2377251" y="0"/>
                    </a:lnTo>
                    <a:cubicBezTo>
                      <a:pt x="2254656" y="0"/>
                      <a:pt x="2154892" y="99813"/>
                      <a:pt x="2154892" y="222408"/>
                    </a:cubicBezTo>
                    <a:lnTo>
                      <a:pt x="2154892" y="2025944"/>
                    </a:lnTo>
                    <a:lnTo>
                      <a:pt x="190593" y="2025944"/>
                    </a:lnTo>
                    <a:lnTo>
                      <a:pt x="190593" y="506660"/>
                    </a:lnTo>
                    <a:cubicBezTo>
                      <a:pt x="190593" y="454048"/>
                      <a:pt x="147958" y="411363"/>
                      <a:pt x="95297" y="411363"/>
                    </a:cubicBezTo>
                    <a:cubicBezTo>
                      <a:pt x="42635" y="411363"/>
                      <a:pt x="0" y="454048"/>
                      <a:pt x="0" y="506660"/>
                    </a:cubicBezTo>
                    <a:lnTo>
                      <a:pt x="0" y="2070416"/>
                    </a:lnTo>
                    <a:cubicBezTo>
                      <a:pt x="0" y="2150971"/>
                      <a:pt x="65566" y="2216537"/>
                      <a:pt x="146121" y="2216537"/>
                    </a:cubicBezTo>
                    <a:lnTo>
                      <a:pt x="5709254" y="2216537"/>
                    </a:lnTo>
                    <a:cubicBezTo>
                      <a:pt x="5789809" y="2216537"/>
                      <a:pt x="5855375" y="2150971"/>
                      <a:pt x="5855375" y="2070416"/>
                    </a:cubicBezTo>
                    <a:lnTo>
                      <a:pt x="5855375" y="506660"/>
                    </a:lnTo>
                    <a:cubicBezTo>
                      <a:pt x="5855375" y="454048"/>
                      <a:pt x="5812740" y="411363"/>
                      <a:pt x="5760079" y="411363"/>
                    </a:cubicBezTo>
                    <a:close/>
                    <a:moveTo>
                      <a:pt x="2345485" y="2025944"/>
                    </a:moveTo>
                    <a:lnTo>
                      <a:pt x="2345485" y="222408"/>
                    </a:lnTo>
                    <a:cubicBezTo>
                      <a:pt x="2345485" y="204888"/>
                      <a:pt x="2359730" y="190593"/>
                      <a:pt x="2377251" y="190593"/>
                    </a:cubicBezTo>
                    <a:lnTo>
                      <a:pt x="3478124" y="190593"/>
                    </a:lnTo>
                    <a:cubicBezTo>
                      <a:pt x="3495645" y="190593"/>
                      <a:pt x="3509890" y="204888"/>
                      <a:pt x="3509890" y="222408"/>
                    </a:cubicBezTo>
                    <a:lnTo>
                      <a:pt x="3509890" y="2025944"/>
                    </a:ln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Polyline: figure 6">
                <a:extLst>
                  <a:ext uri="{FF2B5EF4-FFF2-40B4-BE49-F238E27FC236}">
                    <a16:creationId xmlns:a16="http://schemas.microsoft.com/office/drawing/2014/main" id="{815451E2-CB74-4240-91C6-D9A6AAAC6B92}"/>
                  </a:ext>
                </a:extLst>
              </p:cNvPr>
              <p:cNvSpPr/>
              <p:nvPr/>
            </p:nvSpPr>
            <p:spPr>
              <a:xfrm>
                <a:off x="7093436" y="3935411"/>
                <a:ext cx="1585148" cy="1445677"/>
              </a:xfrm>
              <a:custGeom>
                <a:avLst/>
                <a:gdLst>
                  <a:gd name="connsiteX0" fmla="*/ 1382246 w 1585148"/>
                  <a:gd name="connsiteY0" fmla="*/ 1445678 h 1445677"/>
                  <a:gd name="connsiteX1" fmla="*/ 1585148 w 1585148"/>
                  <a:gd name="connsiteY1" fmla="*/ 1242776 h 1445677"/>
                  <a:gd name="connsiteX2" fmla="*/ 1585148 w 1585148"/>
                  <a:gd name="connsiteY2" fmla="*/ 202853 h 1445677"/>
                  <a:gd name="connsiteX3" fmla="*/ 1382246 w 1585148"/>
                  <a:gd name="connsiteY3" fmla="*/ 0 h 1445677"/>
                  <a:gd name="connsiteX4" fmla="*/ 202902 w 1585148"/>
                  <a:gd name="connsiteY4" fmla="*/ 0 h 1445677"/>
                  <a:gd name="connsiteX5" fmla="*/ 0 w 1585148"/>
                  <a:gd name="connsiteY5" fmla="*/ 202853 h 1445677"/>
                  <a:gd name="connsiteX6" fmla="*/ 0 w 1585148"/>
                  <a:gd name="connsiteY6" fmla="*/ 1242776 h 1445677"/>
                  <a:gd name="connsiteX7" fmla="*/ 202902 w 1585148"/>
                  <a:gd name="connsiteY7" fmla="*/ 1445678 h 1445677"/>
                  <a:gd name="connsiteX8" fmla="*/ 190593 w 1585148"/>
                  <a:gd name="connsiteY8" fmla="*/ 1242776 h 1445677"/>
                  <a:gd name="connsiteX9" fmla="*/ 190593 w 1585148"/>
                  <a:gd name="connsiteY9" fmla="*/ 202853 h 1445677"/>
                  <a:gd name="connsiteX10" fmla="*/ 202902 w 1585148"/>
                  <a:gd name="connsiteY10" fmla="*/ 190593 h 1445677"/>
                  <a:gd name="connsiteX11" fmla="*/ 1382246 w 1585148"/>
                  <a:gd name="connsiteY11" fmla="*/ 190593 h 1445677"/>
                  <a:gd name="connsiteX12" fmla="*/ 1394555 w 1585148"/>
                  <a:gd name="connsiteY12" fmla="*/ 202853 h 1445677"/>
                  <a:gd name="connsiteX13" fmla="*/ 1394555 w 1585148"/>
                  <a:gd name="connsiteY13" fmla="*/ 1242776 h 1445677"/>
                  <a:gd name="connsiteX14" fmla="*/ 1382246 w 1585148"/>
                  <a:gd name="connsiteY14" fmla="*/ 1255085 h 1445677"/>
                  <a:gd name="connsiteX15" fmla="*/ 202902 w 1585148"/>
                  <a:gd name="connsiteY15" fmla="*/ 1255085 h 1445677"/>
                  <a:gd name="connsiteX16" fmla="*/ 190593 w 1585148"/>
                  <a:gd name="connsiteY16" fmla="*/ 1242776 h 144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585148" h="1445677">
                    <a:moveTo>
                      <a:pt x="1382246" y="1445678"/>
                    </a:moveTo>
                    <a:cubicBezTo>
                      <a:pt x="1494120" y="1445678"/>
                      <a:pt x="1585148" y="1354650"/>
                      <a:pt x="1585148" y="1242776"/>
                    </a:cubicBezTo>
                    <a:lnTo>
                      <a:pt x="1585148" y="202853"/>
                    </a:lnTo>
                    <a:cubicBezTo>
                      <a:pt x="1585148" y="90978"/>
                      <a:pt x="1494120" y="0"/>
                      <a:pt x="1382246" y="0"/>
                    </a:cubicBezTo>
                    <a:lnTo>
                      <a:pt x="202902" y="0"/>
                    </a:lnTo>
                    <a:cubicBezTo>
                      <a:pt x="91028" y="0"/>
                      <a:pt x="0" y="90978"/>
                      <a:pt x="0" y="202853"/>
                    </a:cubicBezTo>
                    <a:lnTo>
                      <a:pt x="0" y="1242776"/>
                    </a:lnTo>
                    <a:cubicBezTo>
                      <a:pt x="0" y="1354650"/>
                      <a:pt x="91028" y="1445678"/>
                      <a:pt x="202902" y="1445678"/>
                    </a:cubicBezTo>
                    <a:close/>
                    <a:moveTo>
                      <a:pt x="190593" y="1242776"/>
                    </a:moveTo>
                    <a:lnTo>
                      <a:pt x="190593" y="202853"/>
                    </a:lnTo>
                    <a:cubicBezTo>
                      <a:pt x="190593" y="196102"/>
                      <a:pt x="196102" y="190593"/>
                      <a:pt x="202902" y="190593"/>
                    </a:cubicBezTo>
                    <a:lnTo>
                      <a:pt x="1382246" y="190593"/>
                    </a:lnTo>
                    <a:cubicBezTo>
                      <a:pt x="1389046" y="190593"/>
                      <a:pt x="1394555" y="196102"/>
                      <a:pt x="1394555" y="202853"/>
                    </a:cubicBezTo>
                    <a:lnTo>
                      <a:pt x="1394555" y="1242776"/>
                    </a:lnTo>
                    <a:cubicBezTo>
                      <a:pt x="1394555" y="1249576"/>
                      <a:pt x="1389046" y="1255085"/>
                      <a:pt x="1382246" y="1255085"/>
                    </a:cubicBezTo>
                    <a:lnTo>
                      <a:pt x="202902" y="1255085"/>
                    </a:lnTo>
                    <a:cubicBezTo>
                      <a:pt x="196102" y="1255085"/>
                      <a:pt x="190593" y="1249576"/>
                      <a:pt x="190593" y="1242776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Polyline: figure 7">
                <a:extLst>
                  <a:ext uri="{FF2B5EF4-FFF2-40B4-BE49-F238E27FC236}">
                    <a16:creationId xmlns:a16="http://schemas.microsoft.com/office/drawing/2014/main" id="{66197BFC-0DED-4005-B008-863AAD5FECE4}"/>
                  </a:ext>
                </a:extLst>
              </p:cNvPr>
              <p:cNvSpPr/>
              <p:nvPr/>
            </p:nvSpPr>
            <p:spPr>
              <a:xfrm>
                <a:off x="3513414" y="3935411"/>
                <a:ext cx="1585148" cy="1445677"/>
              </a:xfrm>
              <a:custGeom>
                <a:avLst/>
                <a:gdLst>
                  <a:gd name="connsiteX0" fmla="*/ 1382246 w 1585148"/>
                  <a:gd name="connsiteY0" fmla="*/ 1445678 h 1445677"/>
                  <a:gd name="connsiteX1" fmla="*/ 1585148 w 1585148"/>
                  <a:gd name="connsiteY1" fmla="*/ 1242776 h 1445677"/>
                  <a:gd name="connsiteX2" fmla="*/ 1585148 w 1585148"/>
                  <a:gd name="connsiteY2" fmla="*/ 202853 h 1445677"/>
                  <a:gd name="connsiteX3" fmla="*/ 1382246 w 1585148"/>
                  <a:gd name="connsiteY3" fmla="*/ 0 h 1445677"/>
                  <a:gd name="connsiteX4" fmla="*/ 202902 w 1585148"/>
                  <a:gd name="connsiteY4" fmla="*/ 0 h 1445677"/>
                  <a:gd name="connsiteX5" fmla="*/ 0 w 1585148"/>
                  <a:gd name="connsiteY5" fmla="*/ 202853 h 1445677"/>
                  <a:gd name="connsiteX6" fmla="*/ 0 w 1585148"/>
                  <a:gd name="connsiteY6" fmla="*/ 1242776 h 1445677"/>
                  <a:gd name="connsiteX7" fmla="*/ 202902 w 1585148"/>
                  <a:gd name="connsiteY7" fmla="*/ 1445678 h 1445677"/>
                  <a:gd name="connsiteX8" fmla="*/ 190593 w 1585148"/>
                  <a:gd name="connsiteY8" fmla="*/ 1242776 h 1445677"/>
                  <a:gd name="connsiteX9" fmla="*/ 190593 w 1585148"/>
                  <a:gd name="connsiteY9" fmla="*/ 202853 h 1445677"/>
                  <a:gd name="connsiteX10" fmla="*/ 202902 w 1585148"/>
                  <a:gd name="connsiteY10" fmla="*/ 190593 h 1445677"/>
                  <a:gd name="connsiteX11" fmla="*/ 1382246 w 1585148"/>
                  <a:gd name="connsiteY11" fmla="*/ 190593 h 1445677"/>
                  <a:gd name="connsiteX12" fmla="*/ 1394555 w 1585148"/>
                  <a:gd name="connsiteY12" fmla="*/ 202853 h 1445677"/>
                  <a:gd name="connsiteX13" fmla="*/ 1394555 w 1585148"/>
                  <a:gd name="connsiteY13" fmla="*/ 1242776 h 1445677"/>
                  <a:gd name="connsiteX14" fmla="*/ 1382246 w 1585148"/>
                  <a:gd name="connsiteY14" fmla="*/ 1255085 h 1445677"/>
                  <a:gd name="connsiteX15" fmla="*/ 202902 w 1585148"/>
                  <a:gd name="connsiteY15" fmla="*/ 1255085 h 1445677"/>
                  <a:gd name="connsiteX16" fmla="*/ 190593 w 1585148"/>
                  <a:gd name="connsiteY16" fmla="*/ 1242776 h 1445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585148" h="1445677">
                    <a:moveTo>
                      <a:pt x="1382246" y="1445678"/>
                    </a:moveTo>
                    <a:cubicBezTo>
                      <a:pt x="1494120" y="1445678"/>
                      <a:pt x="1585148" y="1354650"/>
                      <a:pt x="1585148" y="1242776"/>
                    </a:cubicBezTo>
                    <a:lnTo>
                      <a:pt x="1585148" y="202853"/>
                    </a:lnTo>
                    <a:cubicBezTo>
                      <a:pt x="1585148" y="90978"/>
                      <a:pt x="1494120" y="0"/>
                      <a:pt x="1382246" y="0"/>
                    </a:cubicBezTo>
                    <a:lnTo>
                      <a:pt x="202902" y="0"/>
                    </a:lnTo>
                    <a:cubicBezTo>
                      <a:pt x="91028" y="0"/>
                      <a:pt x="0" y="90978"/>
                      <a:pt x="0" y="202853"/>
                    </a:cubicBezTo>
                    <a:lnTo>
                      <a:pt x="0" y="1242776"/>
                    </a:lnTo>
                    <a:cubicBezTo>
                      <a:pt x="0" y="1354650"/>
                      <a:pt x="91028" y="1445678"/>
                      <a:pt x="202902" y="1445678"/>
                    </a:cubicBezTo>
                    <a:close/>
                    <a:moveTo>
                      <a:pt x="190593" y="1242776"/>
                    </a:moveTo>
                    <a:lnTo>
                      <a:pt x="190593" y="202853"/>
                    </a:lnTo>
                    <a:cubicBezTo>
                      <a:pt x="190593" y="196102"/>
                      <a:pt x="196102" y="190593"/>
                      <a:pt x="202902" y="190593"/>
                    </a:cubicBezTo>
                    <a:lnTo>
                      <a:pt x="1382246" y="190593"/>
                    </a:lnTo>
                    <a:cubicBezTo>
                      <a:pt x="1389046" y="190593"/>
                      <a:pt x="1394555" y="196102"/>
                      <a:pt x="1394555" y="202853"/>
                    </a:cubicBezTo>
                    <a:lnTo>
                      <a:pt x="1394555" y="1242776"/>
                    </a:lnTo>
                    <a:cubicBezTo>
                      <a:pt x="1394555" y="1249576"/>
                      <a:pt x="1389046" y="1255085"/>
                      <a:pt x="1382246" y="1255085"/>
                    </a:cubicBezTo>
                    <a:lnTo>
                      <a:pt x="202902" y="1255085"/>
                    </a:lnTo>
                    <a:cubicBezTo>
                      <a:pt x="196102" y="1255085"/>
                      <a:pt x="190593" y="1249576"/>
                      <a:pt x="190593" y="1242776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Polyline: figure 8">
                <a:extLst>
                  <a:ext uri="{FF2B5EF4-FFF2-40B4-BE49-F238E27FC236}">
                    <a16:creationId xmlns:a16="http://schemas.microsoft.com/office/drawing/2014/main" id="{DA12A08F-F7C1-4AFF-84E7-E7F46BF2AB4A}"/>
                  </a:ext>
                </a:extLst>
              </p:cNvPr>
              <p:cNvSpPr/>
              <p:nvPr/>
            </p:nvSpPr>
            <p:spPr>
              <a:xfrm>
                <a:off x="2843212" y="176212"/>
                <a:ext cx="6505575" cy="3777067"/>
              </a:xfrm>
              <a:custGeom>
                <a:avLst/>
                <a:gdLst>
                  <a:gd name="connsiteX0" fmla="*/ 6225542 w 6505575"/>
                  <a:gd name="connsiteY0" fmla="*/ 1404929 h 3777067"/>
                  <a:gd name="connsiteX1" fmla="*/ 6410279 w 6505575"/>
                  <a:gd name="connsiteY1" fmla="*/ 1220341 h 3777067"/>
                  <a:gd name="connsiteX2" fmla="*/ 6505575 w 6505575"/>
                  <a:gd name="connsiteY2" fmla="*/ 1125045 h 3777067"/>
                  <a:gd name="connsiteX3" fmla="*/ 6505575 w 6505575"/>
                  <a:gd name="connsiteY3" fmla="*/ 891866 h 3777067"/>
                  <a:gd name="connsiteX4" fmla="*/ 6410279 w 6505575"/>
                  <a:gd name="connsiteY4" fmla="*/ 796570 h 3777067"/>
                  <a:gd name="connsiteX5" fmla="*/ 4837142 w 6505575"/>
                  <a:gd name="connsiteY5" fmla="*/ 796570 h 3777067"/>
                  <a:gd name="connsiteX6" fmla="*/ 4741845 w 6505575"/>
                  <a:gd name="connsiteY6" fmla="*/ 891866 h 3777067"/>
                  <a:gd name="connsiteX7" fmla="*/ 4837142 w 6505575"/>
                  <a:gd name="connsiteY7" fmla="*/ 987163 h 3777067"/>
                  <a:gd name="connsiteX8" fmla="*/ 6314982 w 6505575"/>
                  <a:gd name="connsiteY8" fmla="*/ 987163 h 3777067"/>
                  <a:gd name="connsiteX9" fmla="*/ 6314982 w 6505575"/>
                  <a:gd name="connsiteY9" fmla="*/ 1042008 h 3777067"/>
                  <a:gd name="connsiteX10" fmla="*/ 6047209 w 6505575"/>
                  <a:gd name="connsiteY10" fmla="*/ 1309632 h 3777067"/>
                  <a:gd name="connsiteX11" fmla="*/ 4548026 w 6505575"/>
                  <a:gd name="connsiteY11" fmla="*/ 1309632 h 3777067"/>
                  <a:gd name="connsiteX12" fmla="*/ 4548026 w 6505575"/>
                  <a:gd name="connsiteY12" fmla="*/ 463677 h 3777067"/>
                  <a:gd name="connsiteX13" fmla="*/ 4084349 w 6505575"/>
                  <a:gd name="connsiteY13" fmla="*/ 0 h 3777067"/>
                  <a:gd name="connsiteX14" fmla="*/ 2421276 w 6505575"/>
                  <a:gd name="connsiteY14" fmla="*/ 0 h 3777067"/>
                  <a:gd name="connsiteX15" fmla="*/ 1957599 w 6505575"/>
                  <a:gd name="connsiteY15" fmla="*/ 463677 h 3777067"/>
                  <a:gd name="connsiteX16" fmla="*/ 1957599 w 6505575"/>
                  <a:gd name="connsiteY16" fmla="*/ 796570 h 3777067"/>
                  <a:gd name="connsiteX17" fmla="*/ 95297 w 6505575"/>
                  <a:gd name="connsiteY17" fmla="*/ 796570 h 3777067"/>
                  <a:gd name="connsiteX18" fmla="*/ 0 w 6505575"/>
                  <a:gd name="connsiteY18" fmla="*/ 891866 h 3777067"/>
                  <a:gd name="connsiteX19" fmla="*/ 0 w 6505575"/>
                  <a:gd name="connsiteY19" fmla="*/ 1125045 h 3777067"/>
                  <a:gd name="connsiteX20" fmla="*/ 95297 w 6505575"/>
                  <a:gd name="connsiteY20" fmla="*/ 1220341 h 3777067"/>
                  <a:gd name="connsiteX21" fmla="*/ 280033 w 6505575"/>
                  <a:gd name="connsiteY21" fmla="*/ 1404929 h 3777067"/>
                  <a:gd name="connsiteX22" fmla="*/ 325547 w 6505575"/>
                  <a:gd name="connsiteY22" fmla="*/ 1486229 h 3777067"/>
                  <a:gd name="connsiteX23" fmla="*/ 325547 w 6505575"/>
                  <a:gd name="connsiteY23" fmla="*/ 2137124 h 3777067"/>
                  <a:gd name="connsiteX24" fmla="*/ 154063 w 6505575"/>
                  <a:gd name="connsiteY24" fmla="*/ 2137124 h 3777067"/>
                  <a:gd name="connsiteX25" fmla="*/ 7892 w 6505575"/>
                  <a:gd name="connsiteY25" fmla="*/ 2283245 h 3777067"/>
                  <a:gd name="connsiteX26" fmla="*/ 7892 w 6505575"/>
                  <a:gd name="connsiteY26" fmla="*/ 2802164 h 3777067"/>
                  <a:gd name="connsiteX27" fmla="*/ 154063 w 6505575"/>
                  <a:gd name="connsiteY27" fmla="*/ 2948285 h 3777067"/>
                  <a:gd name="connsiteX28" fmla="*/ 325547 w 6505575"/>
                  <a:gd name="connsiteY28" fmla="*/ 2948285 h 3777067"/>
                  <a:gd name="connsiteX29" fmla="*/ 325547 w 6505575"/>
                  <a:gd name="connsiteY29" fmla="*/ 3681622 h 3777067"/>
                  <a:gd name="connsiteX30" fmla="*/ 420843 w 6505575"/>
                  <a:gd name="connsiteY30" fmla="*/ 3776918 h 3777067"/>
                  <a:gd name="connsiteX31" fmla="*/ 516140 w 6505575"/>
                  <a:gd name="connsiteY31" fmla="*/ 3681622 h 3777067"/>
                  <a:gd name="connsiteX32" fmla="*/ 516140 w 6505575"/>
                  <a:gd name="connsiteY32" fmla="*/ 2948285 h 3777067"/>
                  <a:gd name="connsiteX33" fmla="*/ 5997327 w 6505575"/>
                  <a:gd name="connsiteY33" fmla="*/ 2948285 h 3777067"/>
                  <a:gd name="connsiteX34" fmla="*/ 5997327 w 6505575"/>
                  <a:gd name="connsiteY34" fmla="*/ 3681771 h 3777067"/>
                  <a:gd name="connsiteX35" fmla="*/ 6092624 w 6505575"/>
                  <a:gd name="connsiteY35" fmla="*/ 3777067 h 3777067"/>
                  <a:gd name="connsiteX36" fmla="*/ 6187920 w 6505575"/>
                  <a:gd name="connsiteY36" fmla="*/ 3681771 h 3777067"/>
                  <a:gd name="connsiteX37" fmla="*/ 6187920 w 6505575"/>
                  <a:gd name="connsiteY37" fmla="*/ 2948285 h 3777067"/>
                  <a:gd name="connsiteX38" fmla="*/ 6359404 w 6505575"/>
                  <a:gd name="connsiteY38" fmla="*/ 2948285 h 3777067"/>
                  <a:gd name="connsiteX39" fmla="*/ 6505575 w 6505575"/>
                  <a:gd name="connsiteY39" fmla="*/ 2802164 h 3777067"/>
                  <a:gd name="connsiteX40" fmla="*/ 6505575 w 6505575"/>
                  <a:gd name="connsiteY40" fmla="*/ 2283245 h 3777067"/>
                  <a:gd name="connsiteX41" fmla="*/ 6359404 w 6505575"/>
                  <a:gd name="connsiteY41" fmla="*/ 2137124 h 3777067"/>
                  <a:gd name="connsiteX42" fmla="*/ 6187920 w 6505575"/>
                  <a:gd name="connsiteY42" fmla="*/ 2137124 h 3777067"/>
                  <a:gd name="connsiteX43" fmla="*/ 6187920 w 6505575"/>
                  <a:gd name="connsiteY43" fmla="*/ 1480818 h 3777067"/>
                  <a:gd name="connsiteX44" fmla="*/ 6225542 w 6505575"/>
                  <a:gd name="connsiteY44" fmla="*/ 1404929 h 3777067"/>
                  <a:gd name="connsiteX45" fmla="*/ 2148142 w 6505575"/>
                  <a:gd name="connsiteY45" fmla="*/ 463677 h 3777067"/>
                  <a:gd name="connsiteX46" fmla="*/ 2421226 w 6505575"/>
                  <a:gd name="connsiteY46" fmla="*/ 190593 h 3777067"/>
                  <a:gd name="connsiteX47" fmla="*/ 4084299 w 6505575"/>
                  <a:gd name="connsiteY47" fmla="*/ 190593 h 3777067"/>
                  <a:gd name="connsiteX48" fmla="*/ 4357383 w 6505575"/>
                  <a:gd name="connsiteY48" fmla="*/ 463677 h 3777067"/>
                  <a:gd name="connsiteX49" fmla="*/ 4357383 w 6505575"/>
                  <a:gd name="connsiteY49" fmla="*/ 1503451 h 3777067"/>
                  <a:gd name="connsiteX50" fmla="*/ 4084299 w 6505575"/>
                  <a:gd name="connsiteY50" fmla="*/ 1776535 h 3777067"/>
                  <a:gd name="connsiteX51" fmla="*/ 2421276 w 6505575"/>
                  <a:gd name="connsiteY51" fmla="*/ 1776535 h 3777067"/>
                  <a:gd name="connsiteX52" fmla="*/ 2148192 w 6505575"/>
                  <a:gd name="connsiteY52" fmla="*/ 1503451 h 3777067"/>
                  <a:gd name="connsiteX53" fmla="*/ 2148192 w 6505575"/>
                  <a:gd name="connsiteY53" fmla="*/ 463677 h 3777067"/>
                  <a:gd name="connsiteX54" fmla="*/ 6314982 w 6505575"/>
                  <a:gd name="connsiteY54" fmla="*/ 2757692 h 3777067"/>
                  <a:gd name="connsiteX55" fmla="*/ 198485 w 6505575"/>
                  <a:gd name="connsiteY55" fmla="*/ 2757692 h 3777067"/>
                  <a:gd name="connsiteX56" fmla="*/ 198485 w 6505575"/>
                  <a:gd name="connsiteY56" fmla="*/ 2327717 h 3777067"/>
                  <a:gd name="connsiteX57" fmla="*/ 6314982 w 6505575"/>
                  <a:gd name="connsiteY57" fmla="*/ 2327717 h 3777067"/>
                  <a:gd name="connsiteX58" fmla="*/ 516140 w 6505575"/>
                  <a:gd name="connsiteY58" fmla="*/ 2137124 h 3777067"/>
                  <a:gd name="connsiteX59" fmla="*/ 516140 w 6505575"/>
                  <a:gd name="connsiteY59" fmla="*/ 1500225 h 3777067"/>
                  <a:gd name="connsiteX60" fmla="*/ 1671759 w 6505575"/>
                  <a:gd name="connsiteY60" fmla="*/ 1500225 h 3777067"/>
                  <a:gd name="connsiteX61" fmla="*/ 1767055 w 6505575"/>
                  <a:gd name="connsiteY61" fmla="*/ 1404929 h 3777067"/>
                  <a:gd name="connsiteX62" fmla="*/ 1671759 w 6505575"/>
                  <a:gd name="connsiteY62" fmla="*/ 1309632 h 3777067"/>
                  <a:gd name="connsiteX63" fmla="*/ 458366 w 6505575"/>
                  <a:gd name="connsiteY63" fmla="*/ 1309632 h 3777067"/>
                  <a:gd name="connsiteX64" fmla="*/ 190593 w 6505575"/>
                  <a:gd name="connsiteY64" fmla="*/ 1042008 h 3777067"/>
                  <a:gd name="connsiteX65" fmla="*/ 190593 w 6505575"/>
                  <a:gd name="connsiteY65" fmla="*/ 987163 h 3777067"/>
                  <a:gd name="connsiteX66" fmla="*/ 1957549 w 6505575"/>
                  <a:gd name="connsiteY66" fmla="*/ 987163 h 3777067"/>
                  <a:gd name="connsiteX67" fmla="*/ 1957549 w 6505575"/>
                  <a:gd name="connsiteY67" fmla="*/ 1503501 h 3777067"/>
                  <a:gd name="connsiteX68" fmla="*/ 2421226 w 6505575"/>
                  <a:gd name="connsiteY68" fmla="*/ 1967178 h 3777067"/>
                  <a:gd name="connsiteX69" fmla="*/ 4084299 w 6505575"/>
                  <a:gd name="connsiteY69" fmla="*/ 1967178 h 3777067"/>
                  <a:gd name="connsiteX70" fmla="*/ 4547976 w 6505575"/>
                  <a:gd name="connsiteY70" fmla="*/ 1503501 h 3777067"/>
                  <a:gd name="connsiteX71" fmla="*/ 4547976 w 6505575"/>
                  <a:gd name="connsiteY71" fmla="*/ 1500275 h 3777067"/>
                  <a:gd name="connsiteX72" fmla="*/ 5997278 w 6505575"/>
                  <a:gd name="connsiteY72" fmla="*/ 1500275 h 3777067"/>
                  <a:gd name="connsiteX73" fmla="*/ 5997278 w 6505575"/>
                  <a:gd name="connsiteY73" fmla="*/ 2137124 h 3777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6505575" h="3777067">
                    <a:moveTo>
                      <a:pt x="6225542" y="1404929"/>
                    </a:moveTo>
                    <a:cubicBezTo>
                      <a:pt x="6225542" y="1303130"/>
                      <a:pt x="6308381" y="1220341"/>
                      <a:pt x="6410279" y="1220341"/>
                    </a:cubicBezTo>
                    <a:cubicBezTo>
                      <a:pt x="6462940" y="1220341"/>
                      <a:pt x="6505575" y="1177656"/>
                      <a:pt x="6505575" y="1125045"/>
                    </a:cubicBezTo>
                    <a:lnTo>
                      <a:pt x="6505575" y="891866"/>
                    </a:lnTo>
                    <a:cubicBezTo>
                      <a:pt x="6505575" y="839255"/>
                      <a:pt x="6462940" y="796570"/>
                      <a:pt x="6410279" y="796570"/>
                    </a:cubicBezTo>
                    <a:lnTo>
                      <a:pt x="4837142" y="796570"/>
                    </a:lnTo>
                    <a:cubicBezTo>
                      <a:pt x="4784481" y="796570"/>
                      <a:pt x="4741845" y="839255"/>
                      <a:pt x="4741845" y="891866"/>
                    </a:cubicBezTo>
                    <a:cubicBezTo>
                      <a:pt x="4741845" y="944527"/>
                      <a:pt x="4784481" y="987163"/>
                      <a:pt x="4837142" y="987163"/>
                    </a:cubicBezTo>
                    <a:lnTo>
                      <a:pt x="6314982" y="987163"/>
                    </a:lnTo>
                    <a:lnTo>
                      <a:pt x="6314982" y="1042008"/>
                    </a:lnTo>
                    <a:cubicBezTo>
                      <a:pt x="6184496" y="1076255"/>
                      <a:pt x="6081506" y="1179195"/>
                      <a:pt x="6047209" y="1309632"/>
                    </a:cubicBezTo>
                    <a:lnTo>
                      <a:pt x="4548026" y="1309632"/>
                    </a:lnTo>
                    <a:lnTo>
                      <a:pt x="4548026" y="463677"/>
                    </a:lnTo>
                    <a:cubicBezTo>
                      <a:pt x="4548026" y="208014"/>
                      <a:pt x="4340012" y="0"/>
                      <a:pt x="4084349" y="0"/>
                    </a:cubicBezTo>
                    <a:lnTo>
                      <a:pt x="2421276" y="0"/>
                    </a:lnTo>
                    <a:cubicBezTo>
                      <a:pt x="2165564" y="0"/>
                      <a:pt x="1957599" y="208014"/>
                      <a:pt x="1957599" y="463677"/>
                    </a:cubicBezTo>
                    <a:lnTo>
                      <a:pt x="1957599" y="796570"/>
                    </a:lnTo>
                    <a:lnTo>
                      <a:pt x="95297" y="796570"/>
                    </a:lnTo>
                    <a:cubicBezTo>
                      <a:pt x="42635" y="796570"/>
                      <a:pt x="0" y="839255"/>
                      <a:pt x="0" y="891866"/>
                    </a:cubicBezTo>
                    <a:lnTo>
                      <a:pt x="0" y="1125045"/>
                    </a:lnTo>
                    <a:cubicBezTo>
                      <a:pt x="0" y="1177656"/>
                      <a:pt x="42635" y="1220341"/>
                      <a:pt x="95297" y="1220341"/>
                    </a:cubicBezTo>
                    <a:cubicBezTo>
                      <a:pt x="197194" y="1220341"/>
                      <a:pt x="280033" y="1303130"/>
                      <a:pt x="280033" y="1404929"/>
                    </a:cubicBezTo>
                    <a:cubicBezTo>
                      <a:pt x="280033" y="1439325"/>
                      <a:pt x="298248" y="1469452"/>
                      <a:pt x="325547" y="1486229"/>
                    </a:cubicBezTo>
                    <a:lnTo>
                      <a:pt x="325547" y="2137124"/>
                    </a:lnTo>
                    <a:lnTo>
                      <a:pt x="154063" y="2137124"/>
                    </a:lnTo>
                    <a:cubicBezTo>
                      <a:pt x="73458" y="2137124"/>
                      <a:pt x="7892" y="2202690"/>
                      <a:pt x="7892" y="2283245"/>
                    </a:cubicBezTo>
                    <a:lnTo>
                      <a:pt x="7892" y="2802164"/>
                    </a:lnTo>
                    <a:cubicBezTo>
                      <a:pt x="7892" y="2882720"/>
                      <a:pt x="73458" y="2948285"/>
                      <a:pt x="154063" y="2948285"/>
                    </a:cubicBezTo>
                    <a:lnTo>
                      <a:pt x="325547" y="2948285"/>
                    </a:lnTo>
                    <a:lnTo>
                      <a:pt x="325547" y="3681622"/>
                    </a:lnTo>
                    <a:cubicBezTo>
                      <a:pt x="325547" y="3734234"/>
                      <a:pt x="368182" y="3776918"/>
                      <a:pt x="420843" y="3776918"/>
                    </a:cubicBezTo>
                    <a:cubicBezTo>
                      <a:pt x="473505" y="3776918"/>
                      <a:pt x="516140" y="3734234"/>
                      <a:pt x="516140" y="3681622"/>
                    </a:cubicBezTo>
                    <a:lnTo>
                      <a:pt x="516140" y="2948285"/>
                    </a:lnTo>
                    <a:lnTo>
                      <a:pt x="5997327" y="2948285"/>
                    </a:lnTo>
                    <a:lnTo>
                      <a:pt x="5997327" y="3681771"/>
                    </a:lnTo>
                    <a:cubicBezTo>
                      <a:pt x="5997327" y="3734382"/>
                      <a:pt x="6039962" y="3777067"/>
                      <a:pt x="6092624" y="3777067"/>
                    </a:cubicBezTo>
                    <a:cubicBezTo>
                      <a:pt x="6145235" y="3777067"/>
                      <a:pt x="6187920" y="3734382"/>
                      <a:pt x="6187920" y="3681771"/>
                    </a:cubicBezTo>
                    <a:lnTo>
                      <a:pt x="6187920" y="2948285"/>
                    </a:lnTo>
                    <a:lnTo>
                      <a:pt x="6359404" y="2948285"/>
                    </a:lnTo>
                    <a:cubicBezTo>
                      <a:pt x="6440009" y="2948285"/>
                      <a:pt x="6505575" y="2882720"/>
                      <a:pt x="6505575" y="2802164"/>
                    </a:cubicBezTo>
                    <a:lnTo>
                      <a:pt x="6505575" y="2283245"/>
                    </a:lnTo>
                    <a:cubicBezTo>
                      <a:pt x="6505575" y="2202690"/>
                      <a:pt x="6440009" y="2137124"/>
                      <a:pt x="6359404" y="2137124"/>
                    </a:cubicBezTo>
                    <a:lnTo>
                      <a:pt x="6187920" y="2137124"/>
                    </a:lnTo>
                    <a:lnTo>
                      <a:pt x="6187920" y="1480818"/>
                    </a:lnTo>
                    <a:cubicBezTo>
                      <a:pt x="6210752" y="1463397"/>
                      <a:pt x="6225542" y="1435900"/>
                      <a:pt x="6225542" y="1404929"/>
                    </a:cubicBezTo>
                    <a:close/>
                    <a:moveTo>
                      <a:pt x="2148142" y="463677"/>
                    </a:moveTo>
                    <a:cubicBezTo>
                      <a:pt x="2148142" y="313089"/>
                      <a:pt x="2270688" y="190593"/>
                      <a:pt x="2421226" y="190593"/>
                    </a:cubicBezTo>
                    <a:lnTo>
                      <a:pt x="4084299" y="190593"/>
                    </a:lnTo>
                    <a:cubicBezTo>
                      <a:pt x="4234888" y="190593"/>
                      <a:pt x="4357383" y="313089"/>
                      <a:pt x="4357383" y="463677"/>
                    </a:cubicBezTo>
                    <a:lnTo>
                      <a:pt x="4357383" y="1503451"/>
                    </a:lnTo>
                    <a:cubicBezTo>
                      <a:pt x="4357383" y="1654040"/>
                      <a:pt x="4234888" y="1776535"/>
                      <a:pt x="4084299" y="1776535"/>
                    </a:cubicBezTo>
                    <a:lnTo>
                      <a:pt x="2421276" y="1776535"/>
                    </a:lnTo>
                    <a:cubicBezTo>
                      <a:pt x="2270688" y="1776535"/>
                      <a:pt x="2148192" y="1654040"/>
                      <a:pt x="2148192" y="1503451"/>
                    </a:cubicBezTo>
                    <a:lnTo>
                      <a:pt x="2148192" y="463677"/>
                    </a:lnTo>
                    <a:close/>
                    <a:moveTo>
                      <a:pt x="6314982" y="2757692"/>
                    </a:moveTo>
                    <a:lnTo>
                      <a:pt x="198485" y="2757692"/>
                    </a:lnTo>
                    <a:lnTo>
                      <a:pt x="198485" y="2327717"/>
                    </a:lnTo>
                    <a:lnTo>
                      <a:pt x="6314982" y="2327717"/>
                    </a:lnTo>
                    <a:close/>
                    <a:moveTo>
                      <a:pt x="516140" y="2137124"/>
                    </a:moveTo>
                    <a:lnTo>
                      <a:pt x="516140" y="1500225"/>
                    </a:lnTo>
                    <a:lnTo>
                      <a:pt x="1671759" y="1500225"/>
                    </a:lnTo>
                    <a:cubicBezTo>
                      <a:pt x="1724420" y="1500225"/>
                      <a:pt x="1767055" y="1457590"/>
                      <a:pt x="1767055" y="1404929"/>
                    </a:cubicBezTo>
                    <a:cubicBezTo>
                      <a:pt x="1767055" y="1352317"/>
                      <a:pt x="1724420" y="1309632"/>
                      <a:pt x="1671759" y="1309632"/>
                    </a:cubicBezTo>
                    <a:lnTo>
                      <a:pt x="458366" y="1309632"/>
                    </a:lnTo>
                    <a:cubicBezTo>
                      <a:pt x="424069" y="1179195"/>
                      <a:pt x="321080" y="1076255"/>
                      <a:pt x="190593" y="1042008"/>
                    </a:cubicBezTo>
                    <a:lnTo>
                      <a:pt x="190593" y="987163"/>
                    </a:lnTo>
                    <a:lnTo>
                      <a:pt x="1957549" y="987163"/>
                    </a:lnTo>
                    <a:lnTo>
                      <a:pt x="1957549" y="1503501"/>
                    </a:lnTo>
                    <a:cubicBezTo>
                      <a:pt x="1957549" y="1759164"/>
                      <a:pt x="2165564" y="1967178"/>
                      <a:pt x="2421226" y="1967178"/>
                    </a:cubicBezTo>
                    <a:lnTo>
                      <a:pt x="4084299" y="1967178"/>
                    </a:lnTo>
                    <a:cubicBezTo>
                      <a:pt x="4340012" y="1967178"/>
                      <a:pt x="4547976" y="1759164"/>
                      <a:pt x="4547976" y="1503501"/>
                    </a:cubicBezTo>
                    <a:lnTo>
                      <a:pt x="4547976" y="1500275"/>
                    </a:lnTo>
                    <a:lnTo>
                      <a:pt x="5997278" y="1500275"/>
                    </a:lnTo>
                    <a:lnTo>
                      <a:pt x="5997278" y="2137124"/>
                    </a:ln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Polyline: figure 9">
                <a:extLst>
                  <a:ext uri="{FF2B5EF4-FFF2-40B4-BE49-F238E27FC236}">
                    <a16:creationId xmlns:a16="http://schemas.microsoft.com/office/drawing/2014/main" id="{EC835A13-5B0F-446C-98B4-FF58A5C5788B}"/>
                  </a:ext>
                </a:extLst>
              </p:cNvPr>
              <p:cNvSpPr/>
              <p:nvPr/>
            </p:nvSpPr>
            <p:spPr>
              <a:xfrm>
                <a:off x="5555985" y="4744637"/>
                <a:ext cx="266830" cy="190593"/>
              </a:xfrm>
              <a:custGeom>
                <a:avLst/>
                <a:gdLst>
                  <a:gd name="connsiteX0" fmla="*/ 171534 w 266830"/>
                  <a:gd name="connsiteY0" fmla="*/ 0 h 190593"/>
                  <a:gd name="connsiteX1" fmla="*/ 95297 w 266830"/>
                  <a:gd name="connsiteY1" fmla="*/ 0 h 190593"/>
                  <a:gd name="connsiteX2" fmla="*/ 0 w 266830"/>
                  <a:gd name="connsiteY2" fmla="*/ 95297 h 190593"/>
                  <a:gd name="connsiteX3" fmla="*/ 95297 w 266830"/>
                  <a:gd name="connsiteY3" fmla="*/ 190593 h 190593"/>
                  <a:gd name="connsiteX4" fmla="*/ 171534 w 266830"/>
                  <a:gd name="connsiteY4" fmla="*/ 190593 h 190593"/>
                  <a:gd name="connsiteX5" fmla="*/ 266830 w 266830"/>
                  <a:gd name="connsiteY5" fmla="*/ 95297 h 190593"/>
                  <a:gd name="connsiteX6" fmla="*/ 171534 w 266830"/>
                  <a:gd name="connsiteY6" fmla="*/ 0 h 19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66830" h="190593">
                    <a:moveTo>
                      <a:pt x="171534" y="0"/>
                    </a:moveTo>
                    <a:lnTo>
                      <a:pt x="95297" y="0"/>
                    </a:lnTo>
                    <a:cubicBezTo>
                      <a:pt x="42635" y="0"/>
                      <a:pt x="0" y="42685"/>
                      <a:pt x="0" y="95297"/>
                    </a:cubicBezTo>
                    <a:cubicBezTo>
                      <a:pt x="0" y="147908"/>
                      <a:pt x="42635" y="190593"/>
                      <a:pt x="95297" y="190593"/>
                    </a:cubicBezTo>
                    <a:lnTo>
                      <a:pt x="171534" y="190593"/>
                    </a:lnTo>
                    <a:cubicBezTo>
                      <a:pt x="224195" y="190593"/>
                      <a:pt x="266830" y="147908"/>
                      <a:pt x="266830" y="95297"/>
                    </a:cubicBezTo>
                    <a:cubicBezTo>
                      <a:pt x="266830" y="42685"/>
                      <a:pt x="224195" y="0"/>
                      <a:pt x="171534" y="0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Polyline: figure 10">
                <a:extLst>
                  <a:ext uri="{FF2B5EF4-FFF2-40B4-BE49-F238E27FC236}">
                    <a16:creationId xmlns:a16="http://schemas.microsoft.com/office/drawing/2014/main" id="{D07D1FFE-E04D-488E-838A-6B0FA01933B8}"/>
                  </a:ext>
                </a:extLst>
              </p:cNvPr>
              <p:cNvSpPr/>
              <p:nvPr/>
            </p:nvSpPr>
            <p:spPr>
              <a:xfrm>
                <a:off x="5318141" y="556554"/>
                <a:ext cx="1555670" cy="954950"/>
              </a:xfrm>
              <a:custGeom>
                <a:avLst/>
                <a:gdLst>
                  <a:gd name="connsiteX0" fmla="*/ 95247 w 1555670"/>
                  <a:gd name="connsiteY0" fmla="*/ 190593 h 954950"/>
                  <a:gd name="connsiteX1" fmla="*/ 212035 w 1555670"/>
                  <a:gd name="connsiteY1" fmla="*/ 190593 h 954950"/>
                  <a:gd name="connsiteX2" fmla="*/ 331850 w 1555670"/>
                  <a:gd name="connsiteY2" fmla="*/ 763365 h 954950"/>
                  <a:gd name="connsiteX3" fmla="*/ 567659 w 1555670"/>
                  <a:gd name="connsiteY3" fmla="*/ 954950 h 954950"/>
                  <a:gd name="connsiteX4" fmla="*/ 1133532 w 1555670"/>
                  <a:gd name="connsiteY4" fmla="*/ 954950 h 954950"/>
                  <a:gd name="connsiteX5" fmla="*/ 1358918 w 1555670"/>
                  <a:gd name="connsiteY5" fmla="*/ 799151 h 954950"/>
                  <a:gd name="connsiteX6" fmla="*/ 1545789 w 1555670"/>
                  <a:gd name="connsiteY6" fmla="*/ 304453 h 954950"/>
                  <a:gd name="connsiteX7" fmla="*/ 1528516 w 1555670"/>
                  <a:gd name="connsiteY7" fmla="*/ 163195 h 954950"/>
                  <a:gd name="connsiteX8" fmla="*/ 1402497 w 1555670"/>
                  <a:gd name="connsiteY8" fmla="*/ 97083 h 954950"/>
                  <a:gd name="connsiteX9" fmla="*/ 602155 w 1555670"/>
                  <a:gd name="connsiteY9" fmla="*/ 97083 h 954950"/>
                  <a:gd name="connsiteX10" fmla="*/ 506858 w 1555670"/>
                  <a:gd name="connsiteY10" fmla="*/ 192380 h 954950"/>
                  <a:gd name="connsiteX11" fmla="*/ 602155 w 1555670"/>
                  <a:gd name="connsiteY11" fmla="*/ 287676 h 954950"/>
                  <a:gd name="connsiteX12" fmla="*/ 1348396 w 1555670"/>
                  <a:gd name="connsiteY12" fmla="*/ 287676 h 954950"/>
                  <a:gd name="connsiteX13" fmla="*/ 1180634 w 1555670"/>
                  <a:gd name="connsiteY13" fmla="*/ 731798 h 954950"/>
                  <a:gd name="connsiteX14" fmla="*/ 1133582 w 1555670"/>
                  <a:gd name="connsiteY14" fmla="*/ 764357 h 954950"/>
                  <a:gd name="connsiteX15" fmla="*/ 567659 w 1555670"/>
                  <a:gd name="connsiteY15" fmla="*/ 764357 h 954950"/>
                  <a:gd name="connsiteX16" fmla="*/ 518423 w 1555670"/>
                  <a:gd name="connsiteY16" fmla="*/ 724353 h 954950"/>
                  <a:gd name="connsiteX17" fmla="*/ 398111 w 1555670"/>
                  <a:gd name="connsiteY17" fmla="*/ 149348 h 954950"/>
                  <a:gd name="connsiteX18" fmla="*/ 214268 w 1555670"/>
                  <a:gd name="connsiteY18" fmla="*/ 0 h 954950"/>
                  <a:gd name="connsiteX19" fmla="*/ 95297 w 1555670"/>
                  <a:gd name="connsiteY19" fmla="*/ 0 h 954950"/>
                  <a:gd name="connsiteX20" fmla="*/ 0 w 1555670"/>
                  <a:gd name="connsiteY20" fmla="*/ 95297 h 954950"/>
                  <a:gd name="connsiteX21" fmla="*/ 95247 w 1555670"/>
                  <a:gd name="connsiteY21" fmla="*/ 190593 h 954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555670" h="954950">
                    <a:moveTo>
                      <a:pt x="95247" y="190593"/>
                    </a:moveTo>
                    <a:lnTo>
                      <a:pt x="212035" y="190593"/>
                    </a:lnTo>
                    <a:lnTo>
                      <a:pt x="331850" y="763365"/>
                    </a:lnTo>
                    <a:cubicBezTo>
                      <a:pt x="355079" y="874345"/>
                      <a:pt x="454247" y="954950"/>
                      <a:pt x="567659" y="954950"/>
                    </a:cubicBezTo>
                    <a:lnTo>
                      <a:pt x="1133532" y="954950"/>
                    </a:lnTo>
                    <a:cubicBezTo>
                      <a:pt x="1233147" y="954950"/>
                      <a:pt x="1323728" y="892313"/>
                      <a:pt x="1358918" y="799151"/>
                    </a:cubicBezTo>
                    <a:lnTo>
                      <a:pt x="1545789" y="304453"/>
                    </a:lnTo>
                    <a:cubicBezTo>
                      <a:pt x="1563558" y="257350"/>
                      <a:pt x="1557105" y="204540"/>
                      <a:pt x="1528516" y="163195"/>
                    </a:cubicBezTo>
                    <a:cubicBezTo>
                      <a:pt x="1499927" y="121801"/>
                      <a:pt x="1452775" y="97083"/>
                      <a:pt x="1402497" y="97083"/>
                    </a:cubicBezTo>
                    <a:lnTo>
                      <a:pt x="602155" y="97083"/>
                    </a:lnTo>
                    <a:cubicBezTo>
                      <a:pt x="549543" y="97083"/>
                      <a:pt x="506858" y="139719"/>
                      <a:pt x="506858" y="192380"/>
                    </a:cubicBezTo>
                    <a:cubicBezTo>
                      <a:pt x="506858" y="244991"/>
                      <a:pt x="549543" y="287676"/>
                      <a:pt x="602155" y="287676"/>
                    </a:cubicBezTo>
                    <a:lnTo>
                      <a:pt x="1348396" y="287676"/>
                    </a:lnTo>
                    <a:lnTo>
                      <a:pt x="1180634" y="731798"/>
                    </a:lnTo>
                    <a:cubicBezTo>
                      <a:pt x="1173289" y="751254"/>
                      <a:pt x="1154378" y="764357"/>
                      <a:pt x="1133582" y="764357"/>
                    </a:cubicBezTo>
                    <a:lnTo>
                      <a:pt x="567659" y="764357"/>
                    </a:lnTo>
                    <a:cubicBezTo>
                      <a:pt x="543984" y="764357"/>
                      <a:pt x="523287" y="747482"/>
                      <a:pt x="518423" y="724353"/>
                    </a:cubicBezTo>
                    <a:lnTo>
                      <a:pt x="398111" y="149348"/>
                    </a:lnTo>
                    <a:cubicBezTo>
                      <a:pt x="379995" y="62787"/>
                      <a:pt x="302715" y="0"/>
                      <a:pt x="214268" y="0"/>
                    </a:cubicBezTo>
                    <a:lnTo>
                      <a:pt x="95297" y="0"/>
                    </a:lnTo>
                    <a:cubicBezTo>
                      <a:pt x="42635" y="0"/>
                      <a:pt x="0" y="42635"/>
                      <a:pt x="0" y="95297"/>
                    </a:cubicBezTo>
                    <a:cubicBezTo>
                      <a:pt x="0" y="147908"/>
                      <a:pt x="42635" y="190593"/>
                      <a:pt x="95247" y="190593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Polyline: figure 11">
                <a:extLst>
                  <a:ext uri="{FF2B5EF4-FFF2-40B4-BE49-F238E27FC236}">
                    <a16:creationId xmlns:a16="http://schemas.microsoft.com/office/drawing/2014/main" id="{D9B2E98B-2E5E-425D-9210-7338A30E6E33}"/>
                  </a:ext>
                </a:extLst>
              </p:cNvPr>
              <p:cNvSpPr/>
              <p:nvPr/>
            </p:nvSpPr>
            <p:spPr>
              <a:xfrm>
                <a:off x="5781521" y="1591464"/>
                <a:ext cx="216005" cy="190593"/>
              </a:xfrm>
              <a:custGeom>
                <a:avLst/>
                <a:gdLst>
                  <a:gd name="connsiteX0" fmla="*/ 120709 w 216005"/>
                  <a:gd name="connsiteY0" fmla="*/ 0 h 190593"/>
                  <a:gd name="connsiteX1" fmla="*/ 95297 w 216005"/>
                  <a:gd name="connsiteY1" fmla="*/ 0 h 190593"/>
                  <a:gd name="connsiteX2" fmla="*/ 0 w 216005"/>
                  <a:gd name="connsiteY2" fmla="*/ 95297 h 190593"/>
                  <a:gd name="connsiteX3" fmla="*/ 95297 w 216005"/>
                  <a:gd name="connsiteY3" fmla="*/ 190593 h 190593"/>
                  <a:gd name="connsiteX4" fmla="*/ 120709 w 216005"/>
                  <a:gd name="connsiteY4" fmla="*/ 190593 h 190593"/>
                  <a:gd name="connsiteX5" fmla="*/ 216005 w 216005"/>
                  <a:gd name="connsiteY5" fmla="*/ 95297 h 190593"/>
                  <a:gd name="connsiteX6" fmla="*/ 120709 w 216005"/>
                  <a:gd name="connsiteY6" fmla="*/ 0 h 19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5" h="190593">
                    <a:moveTo>
                      <a:pt x="120709" y="0"/>
                    </a:moveTo>
                    <a:lnTo>
                      <a:pt x="95297" y="0"/>
                    </a:lnTo>
                    <a:cubicBezTo>
                      <a:pt x="42635" y="0"/>
                      <a:pt x="0" y="42635"/>
                      <a:pt x="0" y="95297"/>
                    </a:cubicBezTo>
                    <a:cubicBezTo>
                      <a:pt x="0" y="147908"/>
                      <a:pt x="42635" y="190593"/>
                      <a:pt x="95297" y="190593"/>
                    </a:cubicBezTo>
                    <a:lnTo>
                      <a:pt x="120709" y="190593"/>
                    </a:lnTo>
                    <a:cubicBezTo>
                      <a:pt x="173370" y="190593"/>
                      <a:pt x="216005" y="147908"/>
                      <a:pt x="216005" y="95297"/>
                    </a:cubicBezTo>
                    <a:cubicBezTo>
                      <a:pt x="216005" y="42635"/>
                      <a:pt x="173370" y="0"/>
                      <a:pt x="120709" y="0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Polyline: figure 12">
                <a:extLst>
                  <a:ext uri="{FF2B5EF4-FFF2-40B4-BE49-F238E27FC236}">
                    <a16:creationId xmlns:a16="http://schemas.microsoft.com/office/drawing/2014/main" id="{385132DB-8A93-4E55-83A0-6BABCFD1C994}"/>
                  </a:ext>
                </a:extLst>
              </p:cNvPr>
              <p:cNvSpPr/>
              <p:nvPr/>
            </p:nvSpPr>
            <p:spPr>
              <a:xfrm>
                <a:off x="6194472" y="1591464"/>
                <a:ext cx="216005" cy="190593"/>
              </a:xfrm>
              <a:custGeom>
                <a:avLst/>
                <a:gdLst>
                  <a:gd name="connsiteX0" fmla="*/ 120709 w 216005"/>
                  <a:gd name="connsiteY0" fmla="*/ 0 h 190593"/>
                  <a:gd name="connsiteX1" fmla="*/ 95297 w 216005"/>
                  <a:gd name="connsiteY1" fmla="*/ 0 h 190593"/>
                  <a:gd name="connsiteX2" fmla="*/ 0 w 216005"/>
                  <a:gd name="connsiteY2" fmla="*/ 95297 h 190593"/>
                  <a:gd name="connsiteX3" fmla="*/ 95297 w 216005"/>
                  <a:gd name="connsiteY3" fmla="*/ 190593 h 190593"/>
                  <a:gd name="connsiteX4" fmla="*/ 120709 w 216005"/>
                  <a:gd name="connsiteY4" fmla="*/ 190593 h 190593"/>
                  <a:gd name="connsiteX5" fmla="*/ 216005 w 216005"/>
                  <a:gd name="connsiteY5" fmla="*/ 95297 h 190593"/>
                  <a:gd name="connsiteX6" fmla="*/ 120709 w 216005"/>
                  <a:gd name="connsiteY6" fmla="*/ 0 h 190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5" h="190593">
                    <a:moveTo>
                      <a:pt x="120709" y="0"/>
                    </a:moveTo>
                    <a:lnTo>
                      <a:pt x="95297" y="0"/>
                    </a:lnTo>
                    <a:cubicBezTo>
                      <a:pt x="42635" y="0"/>
                      <a:pt x="0" y="42635"/>
                      <a:pt x="0" y="95297"/>
                    </a:cubicBezTo>
                    <a:cubicBezTo>
                      <a:pt x="0" y="147908"/>
                      <a:pt x="42635" y="190593"/>
                      <a:pt x="95297" y="190593"/>
                    </a:cubicBezTo>
                    <a:lnTo>
                      <a:pt x="120709" y="190593"/>
                    </a:lnTo>
                    <a:cubicBezTo>
                      <a:pt x="173370" y="190593"/>
                      <a:pt x="216005" y="147908"/>
                      <a:pt x="216005" y="95297"/>
                    </a:cubicBezTo>
                    <a:cubicBezTo>
                      <a:pt x="216005" y="42635"/>
                      <a:pt x="173370" y="0"/>
                      <a:pt x="120709" y="0"/>
                    </a:cubicBezTo>
                    <a:close/>
                  </a:path>
                </a:pathLst>
              </a:custGeom>
              <a:grpFill/>
              <a:ln w="12706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0226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2E6056-9143-40D7-BE90-4599752A59ED}"/>
              </a:ext>
            </a:extLst>
          </p:cNvPr>
          <p:cNvSpPr/>
          <p:nvPr/>
        </p:nvSpPr>
        <p:spPr>
          <a:xfrm>
            <a:off x="2641600" y="1308100"/>
            <a:ext cx="5016500" cy="69544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Drawing 4" descr="Picture looks like as food, plate, bowl, table&#10;&#10;">
            <a:extLst>
              <a:ext uri="{FF2B5EF4-FFF2-40B4-BE49-F238E27FC236}">
                <a16:creationId xmlns:a16="http://schemas.microsoft.com/office/drawing/2014/main" id="{31F85D8C-61C6-4E0E-A39B-B9B21AD1226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28053" r="28053"/>
          <a:stretch>
            <a:fillRect/>
          </a:stretch>
        </p:blipFill>
        <p:spPr/>
      </p:pic>
      <p:sp>
        <p:nvSpPr>
          <p:cNvPr id="20" name="Heading 15">
            <a:extLst>
              <a:ext uri="{FF2B5EF4-FFF2-40B4-BE49-F238E27FC236}">
                <a16:creationId xmlns:a16="http://schemas.microsoft.com/office/drawing/2014/main" id="{D33E8997-87EC-46C1-9791-A05A5E4B079D}"/>
              </a:ext>
            </a:extLst>
          </p:cNvPr>
          <p:cNvSpPr txBox="1">
            <a:spLocks/>
          </p:cNvSpPr>
          <p:nvPr/>
        </p:nvSpPr>
        <p:spPr>
          <a:xfrm>
            <a:off x="812878" y="572658"/>
            <a:ext cx="6978650" cy="138542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WRITE SOMETHING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HERE  </a:t>
            </a:r>
            <a:r>
              <a:rPr lang="en-US" sz="4000" dirty="0">
                <a:solidFill>
                  <a:schemeClr val="bg1"/>
                </a:solidFill>
              </a:rPr>
              <a:t>PHONE SAMPLE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A674B48C-3383-4EF5-8152-9853B6D23B67}"/>
              </a:ext>
            </a:extLst>
          </p:cNvPr>
          <p:cNvSpPr txBox="1">
            <a:spLocks/>
          </p:cNvSpPr>
          <p:nvPr/>
        </p:nvSpPr>
        <p:spPr>
          <a:xfrm>
            <a:off x="763588" y="2323403"/>
            <a:ext cx="6551612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ED1B0F1-04ED-4CB7-A013-3979539CC6CF}"/>
              </a:ext>
            </a:extLst>
          </p:cNvPr>
          <p:cNvGrpSpPr/>
          <p:nvPr/>
        </p:nvGrpSpPr>
        <p:grpSpPr>
          <a:xfrm>
            <a:off x="1903559" y="3776646"/>
            <a:ext cx="2710868" cy="718933"/>
            <a:chOff x="1903559" y="3498660"/>
            <a:chExt cx="2710868" cy="718933"/>
          </a:xfrm>
        </p:grpSpPr>
        <p:sp>
          <p:nvSpPr>
            <p:cNvPr id="23" name="Subtitle 2">
              <a:extLst>
                <a:ext uri="{FF2B5EF4-FFF2-40B4-BE49-F238E27FC236}">
                  <a16:creationId xmlns:a16="http://schemas.microsoft.com/office/drawing/2014/main" id="{D6ED4C0E-5F4B-44CD-BCE8-9B4C0D1CFB4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903559" y="382844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24" name="Rectangle 17">
              <a:extLst>
                <a:ext uri="{FF2B5EF4-FFF2-40B4-BE49-F238E27FC236}">
                  <a16:creationId xmlns:a16="http://schemas.microsoft.com/office/drawing/2014/main" id="{5EC1B6C0-0D89-48CD-BE78-2628540AAD33}"/>
                </a:ext>
              </a:extLst>
            </p:cNvPr>
            <p:cNvSpPr/>
            <p:nvPr userDrawn="1"/>
          </p:nvSpPr>
          <p:spPr>
            <a:xfrm>
              <a:off x="1903559" y="3498660"/>
              <a:ext cx="188052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One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87A193-6528-41DE-8AA1-5F8E4EE10A47}"/>
              </a:ext>
            </a:extLst>
          </p:cNvPr>
          <p:cNvGrpSpPr/>
          <p:nvPr/>
        </p:nvGrpSpPr>
        <p:grpSpPr>
          <a:xfrm>
            <a:off x="1903559" y="5148471"/>
            <a:ext cx="2710868" cy="718934"/>
            <a:chOff x="3988017" y="5271669"/>
            <a:chExt cx="2710868" cy="718934"/>
          </a:xfrm>
        </p:grpSpPr>
        <p:sp>
          <p:nvSpPr>
            <p:cNvPr id="26" name="Subtitle 2">
              <a:extLst>
                <a:ext uri="{FF2B5EF4-FFF2-40B4-BE49-F238E27FC236}">
                  <a16:creationId xmlns:a16="http://schemas.microsoft.com/office/drawing/2014/main" id="{522269BC-7ED1-4ECA-A202-99515F10F699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88017" y="560145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Refers to a good or service being offered by a company. </a:t>
              </a: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Roboto Light" panose="02000000000000000000" pitchFamily="2" charset="0"/>
                </a:rPr>
                <a:t>But they also must take.</a:t>
              </a:r>
              <a:endPara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endParaRPr>
            </a:p>
          </p:txBody>
        </p:sp>
        <p:sp>
          <p:nvSpPr>
            <p:cNvPr id="27" name="Rectangle 23">
              <a:extLst>
                <a:ext uri="{FF2B5EF4-FFF2-40B4-BE49-F238E27FC236}">
                  <a16:creationId xmlns:a16="http://schemas.microsoft.com/office/drawing/2014/main" id="{9A8C7736-D4AB-4B66-8D5C-D1886CDEC741}"/>
                </a:ext>
              </a:extLst>
            </p:cNvPr>
            <p:cNvSpPr/>
            <p:nvPr userDrawn="1"/>
          </p:nvSpPr>
          <p:spPr>
            <a:xfrm>
              <a:off x="3988017" y="5271669"/>
              <a:ext cx="194350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Two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6E5AB43-7870-4489-8CD4-C371D52F5EB2}"/>
              </a:ext>
            </a:extLst>
          </p:cNvPr>
          <p:cNvGrpSpPr/>
          <p:nvPr/>
        </p:nvGrpSpPr>
        <p:grpSpPr>
          <a:xfrm>
            <a:off x="838806" y="5108338"/>
            <a:ext cx="799200" cy="799200"/>
            <a:chOff x="3871672" y="4326666"/>
            <a:chExt cx="799200" cy="799200"/>
          </a:xfrm>
        </p:grpSpPr>
        <p:sp>
          <p:nvSpPr>
            <p:cNvPr id="29" name="Drawing 23">
              <a:extLst>
                <a:ext uri="{FF2B5EF4-FFF2-40B4-BE49-F238E27FC236}">
                  <a16:creationId xmlns:a16="http://schemas.microsoft.com/office/drawing/2014/main" id="{04569FC6-857A-4BCD-B796-1BD73C28F474}"/>
                </a:ext>
              </a:extLst>
            </p:cNvPr>
            <p:cNvSpPr/>
            <p:nvPr userDrawn="1"/>
          </p:nvSpPr>
          <p:spPr>
            <a:xfrm>
              <a:off x="3871672" y="4326666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Shape 2617">
              <a:extLst>
                <a:ext uri="{FF2B5EF4-FFF2-40B4-BE49-F238E27FC236}">
                  <a16:creationId xmlns:a16="http://schemas.microsoft.com/office/drawing/2014/main" id="{7D573299-01F0-4835-91BB-AB32FD75D4AD}"/>
                </a:ext>
              </a:extLst>
            </p:cNvPr>
            <p:cNvSpPr/>
            <p:nvPr userDrawn="1"/>
          </p:nvSpPr>
          <p:spPr>
            <a:xfrm>
              <a:off x="4102317" y="4589594"/>
              <a:ext cx="282512" cy="231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9C0E12-FD9D-4F90-8D28-291A445F2DBD}"/>
              </a:ext>
            </a:extLst>
          </p:cNvPr>
          <p:cNvGrpSpPr/>
          <p:nvPr/>
        </p:nvGrpSpPr>
        <p:grpSpPr>
          <a:xfrm>
            <a:off x="838806" y="3736512"/>
            <a:ext cx="799200" cy="799200"/>
            <a:chOff x="838806" y="3495557"/>
            <a:chExt cx="799200" cy="799200"/>
          </a:xfrm>
        </p:grpSpPr>
        <p:sp>
          <p:nvSpPr>
            <p:cNvPr id="32" name="Drawing 23">
              <a:extLst>
                <a:ext uri="{FF2B5EF4-FFF2-40B4-BE49-F238E27FC236}">
                  <a16:creationId xmlns:a16="http://schemas.microsoft.com/office/drawing/2014/main" id="{F4800B63-D1AF-4E72-A538-806CC20E7719}"/>
                </a:ext>
              </a:extLst>
            </p:cNvPr>
            <p:cNvSpPr/>
            <p:nvPr userDrawn="1"/>
          </p:nvSpPr>
          <p:spPr>
            <a:xfrm>
              <a:off x="838806" y="3495557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Shape 2624">
              <a:extLst>
                <a:ext uri="{FF2B5EF4-FFF2-40B4-BE49-F238E27FC236}">
                  <a16:creationId xmlns:a16="http://schemas.microsoft.com/office/drawing/2014/main" id="{C6550D20-5628-4319-BC8C-FEC2E5415F1E}"/>
                </a:ext>
              </a:extLst>
            </p:cNvPr>
            <p:cNvSpPr/>
            <p:nvPr userDrawn="1"/>
          </p:nvSpPr>
          <p:spPr>
            <a:xfrm>
              <a:off x="1088043" y="3773623"/>
              <a:ext cx="250682" cy="250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988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rawing 3" descr="Picture looks like as food, box, filled, other&#10;&#10;">
            <a:extLst>
              <a:ext uri="{FF2B5EF4-FFF2-40B4-BE49-F238E27FC236}">
                <a16:creationId xmlns:a16="http://schemas.microsoft.com/office/drawing/2014/main" id="{BBAF1B5B-C4EA-4DC2-BAD9-5DE2F9633C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8916" r="28916"/>
          <a:stretch>
            <a:fillRect/>
          </a:stretch>
        </p:blipFill>
        <p:spPr/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5FB1278-C2E0-4399-9D49-73B76FF53DBC}"/>
              </a:ext>
            </a:extLst>
          </p:cNvPr>
          <p:cNvSpPr/>
          <p:nvPr/>
        </p:nvSpPr>
        <p:spPr>
          <a:xfrm>
            <a:off x="2641600" y="1308100"/>
            <a:ext cx="5016500" cy="69544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Heading 15">
            <a:extLst>
              <a:ext uri="{FF2B5EF4-FFF2-40B4-BE49-F238E27FC236}">
                <a16:creationId xmlns:a16="http://schemas.microsoft.com/office/drawing/2014/main" id="{685A44A7-4CA0-4F69-B307-3BE7AEE2C97C}"/>
              </a:ext>
            </a:extLst>
          </p:cNvPr>
          <p:cNvSpPr txBox="1">
            <a:spLocks/>
          </p:cNvSpPr>
          <p:nvPr/>
        </p:nvSpPr>
        <p:spPr>
          <a:xfrm>
            <a:off x="812878" y="572658"/>
            <a:ext cx="6978650" cy="138542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WRITE SOMETHING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HERE  </a:t>
            </a:r>
            <a:r>
              <a:rPr lang="en-US" sz="4000" dirty="0">
                <a:solidFill>
                  <a:schemeClr val="bg1"/>
                </a:solidFill>
              </a:rPr>
              <a:t>PHONE SAMPLE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88B4E798-BC71-480D-A233-F430CC816847}"/>
              </a:ext>
            </a:extLst>
          </p:cNvPr>
          <p:cNvSpPr txBox="1">
            <a:spLocks/>
          </p:cNvSpPr>
          <p:nvPr/>
        </p:nvSpPr>
        <p:spPr>
          <a:xfrm>
            <a:off x="763588" y="2323403"/>
            <a:ext cx="6551612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AB0C07E-CCEA-4EC0-B469-5575E0ACB962}"/>
              </a:ext>
            </a:extLst>
          </p:cNvPr>
          <p:cNvGrpSpPr/>
          <p:nvPr/>
        </p:nvGrpSpPr>
        <p:grpSpPr>
          <a:xfrm>
            <a:off x="1903559" y="3776646"/>
            <a:ext cx="2710868" cy="718933"/>
            <a:chOff x="1903559" y="3498660"/>
            <a:chExt cx="2710868" cy="718933"/>
          </a:xfrm>
        </p:grpSpPr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707D6B50-1CE2-469F-871B-2EC806127FC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903559" y="382844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43" name="Rectangle 17">
              <a:extLst>
                <a:ext uri="{FF2B5EF4-FFF2-40B4-BE49-F238E27FC236}">
                  <a16:creationId xmlns:a16="http://schemas.microsoft.com/office/drawing/2014/main" id="{C3E21958-45FD-4F61-97F0-4CB868518E8A}"/>
                </a:ext>
              </a:extLst>
            </p:cNvPr>
            <p:cNvSpPr/>
            <p:nvPr userDrawn="1"/>
          </p:nvSpPr>
          <p:spPr>
            <a:xfrm>
              <a:off x="1903559" y="3498660"/>
              <a:ext cx="188052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One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D9624E5-5A29-426B-8199-FE00D63A50E0}"/>
              </a:ext>
            </a:extLst>
          </p:cNvPr>
          <p:cNvGrpSpPr/>
          <p:nvPr/>
        </p:nvGrpSpPr>
        <p:grpSpPr>
          <a:xfrm>
            <a:off x="1903559" y="5148471"/>
            <a:ext cx="2710868" cy="718934"/>
            <a:chOff x="3988017" y="5271669"/>
            <a:chExt cx="2710868" cy="718934"/>
          </a:xfrm>
        </p:grpSpPr>
        <p:sp>
          <p:nvSpPr>
            <p:cNvPr id="45" name="Subtitle 2">
              <a:extLst>
                <a:ext uri="{FF2B5EF4-FFF2-40B4-BE49-F238E27FC236}">
                  <a16:creationId xmlns:a16="http://schemas.microsoft.com/office/drawing/2014/main" id="{F6B229D1-52AC-48C3-9EF7-DAA3DA0DD3F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88017" y="560145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Refers to a good or service being offered by a company. </a:t>
              </a: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Roboto Light" panose="02000000000000000000" pitchFamily="2" charset="0"/>
                </a:rPr>
                <a:t>But they also must take.</a:t>
              </a:r>
              <a:endPara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endParaRPr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73CB0D61-8802-4ABA-A99D-D257ADEF549B}"/>
                </a:ext>
              </a:extLst>
            </p:cNvPr>
            <p:cNvSpPr/>
            <p:nvPr userDrawn="1"/>
          </p:nvSpPr>
          <p:spPr>
            <a:xfrm>
              <a:off x="3988017" y="5271669"/>
              <a:ext cx="194350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Two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90FB1DB-DDC3-4D8E-9166-78E73CDCFE16}"/>
              </a:ext>
            </a:extLst>
          </p:cNvPr>
          <p:cNvGrpSpPr/>
          <p:nvPr/>
        </p:nvGrpSpPr>
        <p:grpSpPr>
          <a:xfrm>
            <a:off x="838806" y="5108338"/>
            <a:ext cx="799200" cy="799200"/>
            <a:chOff x="3871672" y="4326666"/>
            <a:chExt cx="799200" cy="799200"/>
          </a:xfrm>
        </p:grpSpPr>
        <p:sp>
          <p:nvSpPr>
            <p:cNvPr id="48" name="Drawing 23">
              <a:extLst>
                <a:ext uri="{FF2B5EF4-FFF2-40B4-BE49-F238E27FC236}">
                  <a16:creationId xmlns:a16="http://schemas.microsoft.com/office/drawing/2014/main" id="{C0957506-702C-456C-B4A0-6235D90B6BCB}"/>
                </a:ext>
              </a:extLst>
            </p:cNvPr>
            <p:cNvSpPr/>
            <p:nvPr userDrawn="1"/>
          </p:nvSpPr>
          <p:spPr>
            <a:xfrm>
              <a:off x="3871672" y="4326666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Shape 2617">
              <a:extLst>
                <a:ext uri="{FF2B5EF4-FFF2-40B4-BE49-F238E27FC236}">
                  <a16:creationId xmlns:a16="http://schemas.microsoft.com/office/drawing/2014/main" id="{3DA08037-5638-4A18-B9F1-5500447B9158}"/>
                </a:ext>
              </a:extLst>
            </p:cNvPr>
            <p:cNvSpPr/>
            <p:nvPr userDrawn="1"/>
          </p:nvSpPr>
          <p:spPr>
            <a:xfrm>
              <a:off x="4102317" y="4589594"/>
              <a:ext cx="282512" cy="231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C454DA9-2307-4211-8D3E-FAEF024258E5}"/>
              </a:ext>
            </a:extLst>
          </p:cNvPr>
          <p:cNvGrpSpPr/>
          <p:nvPr/>
        </p:nvGrpSpPr>
        <p:grpSpPr>
          <a:xfrm>
            <a:off x="838806" y="3736512"/>
            <a:ext cx="799200" cy="799200"/>
            <a:chOff x="838806" y="3495557"/>
            <a:chExt cx="799200" cy="799200"/>
          </a:xfrm>
        </p:grpSpPr>
        <p:sp>
          <p:nvSpPr>
            <p:cNvPr id="51" name="Drawing 23">
              <a:extLst>
                <a:ext uri="{FF2B5EF4-FFF2-40B4-BE49-F238E27FC236}">
                  <a16:creationId xmlns:a16="http://schemas.microsoft.com/office/drawing/2014/main" id="{69E723E8-61FF-4F63-8DE9-F9EAED4BD06F}"/>
                </a:ext>
              </a:extLst>
            </p:cNvPr>
            <p:cNvSpPr/>
            <p:nvPr userDrawn="1"/>
          </p:nvSpPr>
          <p:spPr>
            <a:xfrm>
              <a:off x="838806" y="3495557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Shape 2624">
              <a:extLst>
                <a:ext uri="{FF2B5EF4-FFF2-40B4-BE49-F238E27FC236}">
                  <a16:creationId xmlns:a16="http://schemas.microsoft.com/office/drawing/2014/main" id="{EEC87740-B514-4D5A-B500-3CE0667D59EA}"/>
                </a:ext>
              </a:extLst>
            </p:cNvPr>
            <p:cNvSpPr/>
            <p:nvPr userDrawn="1"/>
          </p:nvSpPr>
          <p:spPr>
            <a:xfrm>
              <a:off x="1088043" y="3773623"/>
              <a:ext cx="250682" cy="250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050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rawing 3" descr="Picture looks like as food, table, dish, interior&#10;&#10;">
            <a:extLst>
              <a:ext uri="{FF2B5EF4-FFF2-40B4-BE49-F238E27FC236}">
                <a16:creationId xmlns:a16="http://schemas.microsoft.com/office/drawing/2014/main" id="{060320CD-6B9B-4700-9A11-7E6A159EE20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582" b="3582"/>
          <a:stretch>
            <a:fillRect/>
          </a:stretch>
        </p:blipFill>
        <p:spPr/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007CF8D5-34C4-4562-A8DA-B2E910853817}"/>
              </a:ext>
            </a:extLst>
          </p:cNvPr>
          <p:cNvSpPr/>
          <p:nvPr/>
        </p:nvSpPr>
        <p:spPr>
          <a:xfrm>
            <a:off x="2641600" y="1308100"/>
            <a:ext cx="5016500" cy="69544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Heading 15">
            <a:extLst>
              <a:ext uri="{FF2B5EF4-FFF2-40B4-BE49-F238E27FC236}">
                <a16:creationId xmlns:a16="http://schemas.microsoft.com/office/drawing/2014/main" id="{D75684D0-1544-4BCC-8B79-E3F8C699F0A8}"/>
              </a:ext>
            </a:extLst>
          </p:cNvPr>
          <p:cNvSpPr txBox="1">
            <a:spLocks/>
          </p:cNvSpPr>
          <p:nvPr/>
        </p:nvSpPr>
        <p:spPr>
          <a:xfrm>
            <a:off x="812878" y="572658"/>
            <a:ext cx="6978650" cy="1385423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WRITE SOMETHING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HERE  </a:t>
            </a:r>
            <a:r>
              <a:rPr lang="en-US" sz="4000" dirty="0">
                <a:solidFill>
                  <a:schemeClr val="bg1"/>
                </a:solidFill>
              </a:rPr>
              <a:t>PHONE SAMPLE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3B531DA1-4B4C-4287-96CD-F607398810EF}"/>
              </a:ext>
            </a:extLst>
          </p:cNvPr>
          <p:cNvSpPr txBox="1">
            <a:spLocks/>
          </p:cNvSpPr>
          <p:nvPr/>
        </p:nvSpPr>
        <p:spPr>
          <a:xfrm>
            <a:off x="763588" y="2323403"/>
            <a:ext cx="6551612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accent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5DDAC43-8FAC-4539-9DFD-F479E9E5BF53}"/>
              </a:ext>
            </a:extLst>
          </p:cNvPr>
          <p:cNvGrpSpPr/>
          <p:nvPr/>
        </p:nvGrpSpPr>
        <p:grpSpPr>
          <a:xfrm>
            <a:off x="1903559" y="3776646"/>
            <a:ext cx="2710868" cy="718933"/>
            <a:chOff x="1903559" y="3498660"/>
            <a:chExt cx="2710868" cy="718933"/>
          </a:xfrm>
        </p:grpSpPr>
        <p:sp>
          <p:nvSpPr>
            <p:cNvPr id="42" name="Subtitle 2">
              <a:extLst>
                <a:ext uri="{FF2B5EF4-FFF2-40B4-BE49-F238E27FC236}">
                  <a16:creationId xmlns:a16="http://schemas.microsoft.com/office/drawing/2014/main" id="{E0926591-DB1B-4F7C-A771-AAD99E320937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903559" y="382844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43" name="Rectangle 17">
              <a:extLst>
                <a:ext uri="{FF2B5EF4-FFF2-40B4-BE49-F238E27FC236}">
                  <a16:creationId xmlns:a16="http://schemas.microsoft.com/office/drawing/2014/main" id="{1207E3E6-D389-44F9-90E0-5E227F054D14}"/>
                </a:ext>
              </a:extLst>
            </p:cNvPr>
            <p:cNvSpPr/>
            <p:nvPr userDrawn="1"/>
          </p:nvSpPr>
          <p:spPr>
            <a:xfrm>
              <a:off x="1903559" y="3498660"/>
              <a:ext cx="188052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One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4D17112-F8A5-4831-BF04-6340D281750E}"/>
              </a:ext>
            </a:extLst>
          </p:cNvPr>
          <p:cNvGrpSpPr/>
          <p:nvPr/>
        </p:nvGrpSpPr>
        <p:grpSpPr>
          <a:xfrm>
            <a:off x="1903559" y="5148471"/>
            <a:ext cx="2710868" cy="718934"/>
            <a:chOff x="3988017" y="5271669"/>
            <a:chExt cx="2710868" cy="718934"/>
          </a:xfrm>
        </p:grpSpPr>
        <p:sp>
          <p:nvSpPr>
            <p:cNvPr id="45" name="Subtitle 2">
              <a:extLst>
                <a:ext uri="{FF2B5EF4-FFF2-40B4-BE49-F238E27FC236}">
                  <a16:creationId xmlns:a16="http://schemas.microsoft.com/office/drawing/2014/main" id="{0475F449-0988-40F6-964C-7CD7DA24C1E0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88017" y="5601458"/>
              <a:ext cx="2710868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Refers to a good or service being offered by a company. </a:t>
              </a:r>
              <a:r>
                <a:rPr lang="en-US" sz="1100" dirty="0">
                  <a:solidFill>
                    <a:schemeClr val="accent1"/>
                  </a:solidFill>
                  <a:latin typeface="+mn-lt"/>
                  <a:ea typeface="Roboto Light" panose="02000000000000000000" pitchFamily="2" charset="0"/>
                  <a:cs typeface="Roboto Light" panose="02000000000000000000" pitchFamily="2" charset="0"/>
                </a:rPr>
                <a:t>But they also must take.</a:t>
              </a:r>
              <a:endParaRPr lang="en-US" sz="1100" dirty="0">
                <a:solidFill>
                  <a:schemeClr val="accent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endParaRPr>
            </a:p>
          </p:txBody>
        </p:sp>
        <p:sp>
          <p:nvSpPr>
            <p:cNvPr id="46" name="Rectangle 23">
              <a:extLst>
                <a:ext uri="{FF2B5EF4-FFF2-40B4-BE49-F238E27FC236}">
                  <a16:creationId xmlns:a16="http://schemas.microsoft.com/office/drawing/2014/main" id="{858EE922-728C-4A5C-A9AF-9B38184E8907}"/>
                </a:ext>
              </a:extLst>
            </p:cNvPr>
            <p:cNvSpPr/>
            <p:nvPr userDrawn="1"/>
          </p:nvSpPr>
          <p:spPr>
            <a:xfrm>
              <a:off x="3988017" y="5271669"/>
              <a:ext cx="1943506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Lato" panose="020F0502020204030203" pitchFamily="34" charset="0"/>
                  <a:cs typeface="Poppins" panose="00000500000000000000" pitchFamily="2" charset="0"/>
                </a:rPr>
                <a:t>Title Two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E2C96DB-C68D-4E36-95D1-EB2F3A930425}"/>
              </a:ext>
            </a:extLst>
          </p:cNvPr>
          <p:cNvGrpSpPr/>
          <p:nvPr/>
        </p:nvGrpSpPr>
        <p:grpSpPr>
          <a:xfrm>
            <a:off x="838806" y="5108338"/>
            <a:ext cx="799200" cy="799200"/>
            <a:chOff x="3871672" y="4326666"/>
            <a:chExt cx="799200" cy="799200"/>
          </a:xfrm>
        </p:grpSpPr>
        <p:sp>
          <p:nvSpPr>
            <p:cNvPr id="48" name="Drawing 23">
              <a:extLst>
                <a:ext uri="{FF2B5EF4-FFF2-40B4-BE49-F238E27FC236}">
                  <a16:creationId xmlns:a16="http://schemas.microsoft.com/office/drawing/2014/main" id="{26DBBE7E-DFF6-427B-BD3A-A4ACA0F22C57}"/>
                </a:ext>
              </a:extLst>
            </p:cNvPr>
            <p:cNvSpPr/>
            <p:nvPr userDrawn="1"/>
          </p:nvSpPr>
          <p:spPr>
            <a:xfrm>
              <a:off x="3871672" y="4326666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Shape 2617">
              <a:extLst>
                <a:ext uri="{FF2B5EF4-FFF2-40B4-BE49-F238E27FC236}">
                  <a16:creationId xmlns:a16="http://schemas.microsoft.com/office/drawing/2014/main" id="{803DB739-638A-4301-9DAD-6A1BA3D27FEE}"/>
                </a:ext>
              </a:extLst>
            </p:cNvPr>
            <p:cNvSpPr/>
            <p:nvPr userDrawn="1"/>
          </p:nvSpPr>
          <p:spPr>
            <a:xfrm>
              <a:off x="4102317" y="4589594"/>
              <a:ext cx="282512" cy="231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C2FA8D3-C692-4F78-9A1D-ABB40BDCAB4A}"/>
              </a:ext>
            </a:extLst>
          </p:cNvPr>
          <p:cNvGrpSpPr/>
          <p:nvPr/>
        </p:nvGrpSpPr>
        <p:grpSpPr>
          <a:xfrm>
            <a:off x="838806" y="3736512"/>
            <a:ext cx="799200" cy="799200"/>
            <a:chOff x="838806" y="3495557"/>
            <a:chExt cx="799200" cy="799200"/>
          </a:xfrm>
        </p:grpSpPr>
        <p:sp>
          <p:nvSpPr>
            <p:cNvPr id="51" name="Drawing 23">
              <a:extLst>
                <a:ext uri="{FF2B5EF4-FFF2-40B4-BE49-F238E27FC236}">
                  <a16:creationId xmlns:a16="http://schemas.microsoft.com/office/drawing/2014/main" id="{F7652D50-2A5C-4E90-90B9-6E1FC852B43A}"/>
                </a:ext>
              </a:extLst>
            </p:cNvPr>
            <p:cNvSpPr/>
            <p:nvPr userDrawn="1"/>
          </p:nvSpPr>
          <p:spPr>
            <a:xfrm>
              <a:off x="838806" y="3495557"/>
              <a:ext cx="799200" cy="799200"/>
            </a:xfrm>
            <a:prstGeom prst="ellipse">
              <a:avLst/>
            </a:pr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Shape 2624">
              <a:extLst>
                <a:ext uri="{FF2B5EF4-FFF2-40B4-BE49-F238E27FC236}">
                  <a16:creationId xmlns:a16="http://schemas.microsoft.com/office/drawing/2014/main" id="{7A458323-64F9-43CE-A2CF-878A0FD2F0B7}"/>
                </a:ext>
              </a:extLst>
            </p:cNvPr>
            <p:cNvSpPr/>
            <p:nvPr userDrawn="1"/>
          </p:nvSpPr>
          <p:spPr>
            <a:xfrm>
              <a:off x="1088043" y="3773623"/>
              <a:ext cx="250682" cy="250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2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6005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rawing 282">
            <a:extLst>
              <a:ext uri="{FF2B5EF4-FFF2-40B4-BE49-F238E27FC236}">
                <a16:creationId xmlns:a16="http://schemas.microsoft.com/office/drawing/2014/main" id="{67068787-7A34-42F0-A667-8AC85655D3B0}"/>
              </a:ext>
            </a:extLst>
          </p:cNvPr>
          <p:cNvSpPr/>
          <p:nvPr/>
        </p:nvSpPr>
        <p:spPr>
          <a:xfrm>
            <a:off x="7685812" y="924674"/>
            <a:ext cx="3563566" cy="5081678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Drawing 3">
            <a:extLst>
              <a:ext uri="{FF2B5EF4-FFF2-40B4-BE49-F238E27FC236}">
                <a16:creationId xmlns:a16="http://schemas.microsoft.com/office/drawing/2014/main" id="{6450FE34-0EC0-405A-B262-D2EC0CA5A631}"/>
              </a:ext>
            </a:extLst>
          </p:cNvPr>
          <p:cNvSpPr/>
          <p:nvPr/>
        </p:nvSpPr>
        <p:spPr>
          <a:xfrm>
            <a:off x="912700" y="1908880"/>
            <a:ext cx="624356" cy="5681259"/>
          </a:xfrm>
          <a:custGeom>
            <a:avLst/>
            <a:gdLst>
              <a:gd name="connsiteX0" fmla="*/ 396978 w 624356"/>
              <a:gd name="connsiteY0" fmla="*/ 0 h 5681259"/>
              <a:gd name="connsiteX1" fmla="*/ 274296 w 624356"/>
              <a:gd name="connsiteY1" fmla="*/ 547893 h 5681259"/>
              <a:gd name="connsiteX2" fmla="*/ 274296 w 624356"/>
              <a:gd name="connsiteY2" fmla="*/ 1654599 h 5681259"/>
              <a:gd name="connsiteX3" fmla="*/ 624357 w 624356"/>
              <a:gd name="connsiteY3" fmla="*/ 5681260 h 5681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356" h="5681259">
                <a:moveTo>
                  <a:pt x="396978" y="0"/>
                </a:moveTo>
                <a:cubicBezTo>
                  <a:pt x="396978" y="0"/>
                  <a:pt x="128491" y="284545"/>
                  <a:pt x="274296" y="547893"/>
                </a:cubicBezTo>
                <a:cubicBezTo>
                  <a:pt x="580679" y="1100925"/>
                  <a:pt x="411109" y="1409235"/>
                  <a:pt x="274296" y="1654599"/>
                </a:cubicBezTo>
                <a:cubicBezTo>
                  <a:pt x="137483" y="1899962"/>
                  <a:pt x="-427752" y="3908475"/>
                  <a:pt x="624357" y="5681260"/>
                </a:cubicBezTo>
              </a:path>
            </a:pathLst>
          </a:custGeom>
          <a:noFill/>
          <a:ln w="19050" cap="rnd">
            <a:solidFill>
              <a:schemeClr val="accent4"/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Heading 15">
            <a:extLst>
              <a:ext uri="{FF2B5EF4-FFF2-40B4-BE49-F238E27FC236}">
                <a16:creationId xmlns:a16="http://schemas.microsoft.com/office/drawing/2014/main" id="{F1449D2D-37C2-47B8-A87D-0CEAA8C546FA}"/>
              </a:ext>
            </a:extLst>
          </p:cNvPr>
          <p:cNvSpPr txBox="1">
            <a:spLocks/>
          </p:cNvSpPr>
          <p:nvPr/>
        </p:nvSpPr>
        <p:spPr>
          <a:xfrm>
            <a:off x="836678" y="491953"/>
            <a:ext cx="7701461" cy="137806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aphicFrame>
        <p:nvGraphicFramePr>
          <p:cNvPr id="360" name="Chart 11">
            <a:extLst>
              <a:ext uri="{FF2B5EF4-FFF2-40B4-BE49-F238E27FC236}">
                <a16:creationId xmlns:a16="http://schemas.microsoft.com/office/drawing/2014/main" id="{6D4A4F5E-DA94-419B-AFC6-3802CF6182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6565575"/>
              </p:ext>
            </p:extLst>
          </p:nvPr>
        </p:nvGraphicFramePr>
        <p:xfrm>
          <a:off x="4409819" y="2361779"/>
          <a:ext cx="6869481" cy="2909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01BA74A3-73AF-4E5F-BBB5-A641BB31EE7F}"/>
              </a:ext>
            </a:extLst>
          </p:cNvPr>
          <p:cNvGrpSpPr/>
          <p:nvPr/>
        </p:nvGrpSpPr>
        <p:grpSpPr>
          <a:xfrm>
            <a:off x="836678" y="2260521"/>
            <a:ext cx="3099596" cy="1314694"/>
            <a:chOff x="836678" y="2260521"/>
            <a:chExt cx="3099596" cy="131469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ABCF6CE-52CC-4D79-9856-573FC55C8BD7}"/>
                </a:ext>
              </a:extLst>
            </p:cNvPr>
            <p:cNvSpPr txBox="1"/>
            <p:nvPr/>
          </p:nvSpPr>
          <p:spPr>
            <a:xfrm>
              <a:off x="1462176" y="2639931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sz="1800" b="1" dirty="0">
                <a:solidFill>
                  <a:schemeClr val="accent2"/>
                </a:solidFill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C7A7A49-3BA5-4539-A011-89CC9D85EAFB}"/>
                </a:ext>
              </a:extLst>
            </p:cNvPr>
            <p:cNvSpPr txBox="1"/>
            <p:nvPr/>
          </p:nvSpPr>
          <p:spPr>
            <a:xfrm>
              <a:off x="1462176" y="2315293"/>
              <a:ext cx="19696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Rival Company</a:t>
              </a:r>
            </a:p>
          </p:txBody>
        </p:sp>
        <p:sp>
          <p:nvSpPr>
            <p:cNvPr id="30" name="7 CuadroTexto">
              <a:extLst>
                <a:ext uri="{FF2B5EF4-FFF2-40B4-BE49-F238E27FC236}">
                  <a16:creationId xmlns:a16="http://schemas.microsoft.com/office/drawing/2014/main" id="{A00B38E7-F31D-47A5-9236-5A2E4E1B632B}"/>
                </a:ext>
              </a:extLst>
            </p:cNvPr>
            <p:cNvSpPr txBox="1"/>
            <p:nvPr/>
          </p:nvSpPr>
          <p:spPr>
            <a:xfrm>
              <a:off x="836678" y="3143943"/>
              <a:ext cx="3099596" cy="43127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solidFill>
                    <a:schemeClr val="accent2"/>
                  </a:solidFill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solidFill>
                    <a:schemeClr val="accent2"/>
                  </a:solidFill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solidFill>
                  <a:schemeClr val="accent2"/>
                </a:solidFill>
                <a:ea typeface="PT Sans" panose="020B0503020203020204" pitchFamily="34" charset="0"/>
              </a:endParaRPr>
            </a:p>
          </p:txBody>
        </p:sp>
        <p:sp>
          <p:nvSpPr>
            <p:cNvPr id="16" name="Drawing 282">
              <a:extLst>
                <a:ext uri="{FF2B5EF4-FFF2-40B4-BE49-F238E27FC236}">
                  <a16:creationId xmlns:a16="http://schemas.microsoft.com/office/drawing/2014/main" id="{90F5A2AF-92BD-4419-B9C1-20FE1BF2293D}"/>
                </a:ext>
              </a:extLst>
            </p:cNvPr>
            <p:cNvSpPr/>
            <p:nvPr/>
          </p:nvSpPr>
          <p:spPr>
            <a:xfrm>
              <a:off x="836679" y="2260521"/>
              <a:ext cx="460312" cy="656409"/>
            </a:xfrm>
            <a:custGeom>
              <a:avLst/>
              <a:gdLst>
                <a:gd name="connsiteX0" fmla="*/ 1194435 w 2387918"/>
                <a:gd name="connsiteY0" fmla="*/ 0 h 3405187"/>
                <a:gd name="connsiteX1" fmla="*/ 0 w 2387918"/>
                <a:gd name="connsiteY1" fmla="*/ 1194435 h 3405187"/>
                <a:gd name="connsiteX2" fmla="*/ 1059180 w 2387918"/>
                <a:gd name="connsiteY2" fmla="*/ 3348038 h 3405187"/>
                <a:gd name="connsiteX3" fmla="*/ 1328738 w 2387918"/>
                <a:gd name="connsiteY3" fmla="*/ 3348038 h 3405187"/>
                <a:gd name="connsiteX4" fmla="*/ 2387918 w 2387918"/>
                <a:gd name="connsiteY4" fmla="*/ 1194435 h 3405187"/>
                <a:gd name="connsiteX5" fmla="*/ 1194435 w 2387918"/>
                <a:gd name="connsiteY5" fmla="*/ 0 h 3405187"/>
                <a:gd name="connsiteX6" fmla="*/ 1194435 w 2387918"/>
                <a:gd name="connsiteY6" fmla="*/ 1778318 h 3405187"/>
                <a:gd name="connsiteX7" fmla="*/ 669608 w 2387918"/>
                <a:gd name="connsiteY7" fmla="*/ 1253490 h 3405187"/>
                <a:gd name="connsiteX8" fmla="*/ 1194435 w 2387918"/>
                <a:gd name="connsiteY8" fmla="*/ 728663 h 3405187"/>
                <a:gd name="connsiteX9" fmla="*/ 1719263 w 2387918"/>
                <a:gd name="connsiteY9" fmla="*/ 1253490 h 3405187"/>
                <a:gd name="connsiteX10" fmla="*/ 1194435 w 2387918"/>
                <a:gd name="connsiteY10" fmla="*/ 1778318 h 340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7918" h="3405187">
                  <a:moveTo>
                    <a:pt x="1194435" y="0"/>
                  </a:moveTo>
                  <a:cubicBezTo>
                    <a:pt x="534353" y="0"/>
                    <a:pt x="0" y="534353"/>
                    <a:pt x="0" y="1194435"/>
                  </a:cubicBezTo>
                  <a:cubicBezTo>
                    <a:pt x="0" y="2158365"/>
                    <a:pt x="746760" y="3027045"/>
                    <a:pt x="1059180" y="3348038"/>
                  </a:cubicBezTo>
                  <a:cubicBezTo>
                    <a:pt x="1133475" y="3424238"/>
                    <a:pt x="1255395" y="3424238"/>
                    <a:pt x="1328738" y="3348038"/>
                  </a:cubicBezTo>
                  <a:cubicBezTo>
                    <a:pt x="1641158" y="3027045"/>
                    <a:pt x="2387918" y="2158365"/>
                    <a:pt x="2387918" y="1194435"/>
                  </a:cubicBezTo>
                  <a:cubicBezTo>
                    <a:pt x="2388870" y="534353"/>
                    <a:pt x="1854518" y="0"/>
                    <a:pt x="1194435" y="0"/>
                  </a:cubicBezTo>
                  <a:close/>
                  <a:moveTo>
                    <a:pt x="1194435" y="1778318"/>
                  </a:moveTo>
                  <a:cubicBezTo>
                    <a:pt x="904875" y="1778318"/>
                    <a:pt x="669608" y="1543050"/>
                    <a:pt x="669608" y="1253490"/>
                  </a:cubicBezTo>
                  <a:cubicBezTo>
                    <a:pt x="669608" y="963930"/>
                    <a:pt x="904875" y="728663"/>
                    <a:pt x="1194435" y="728663"/>
                  </a:cubicBezTo>
                  <a:cubicBezTo>
                    <a:pt x="1483995" y="728663"/>
                    <a:pt x="1719263" y="963930"/>
                    <a:pt x="1719263" y="1253490"/>
                  </a:cubicBezTo>
                  <a:cubicBezTo>
                    <a:pt x="1719263" y="1543050"/>
                    <a:pt x="1483995" y="1778318"/>
                    <a:pt x="1194435" y="177831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3288CAE-4F1D-45C2-A04B-22E0D344F9D6}"/>
              </a:ext>
            </a:extLst>
          </p:cNvPr>
          <p:cNvGrpSpPr/>
          <p:nvPr/>
        </p:nvGrpSpPr>
        <p:grpSpPr>
          <a:xfrm>
            <a:off x="836678" y="3973173"/>
            <a:ext cx="3099596" cy="1259922"/>
            <a:chOff x="836678" y="3973173"/>
            <a:chExt cx="3099596" cy="125992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1EEA28E-584F-466E-B97D-F84175C07FBC}"/>
                </a:ext>
              </a:extLst>
            </p:cNvPr>
            <p:cNvSpPr txBox="1"/>
            <p:nvPr/>
          </p:nvSpPr>
          <p:spPr>
            <a:xfrm>
              <a:off x="1462176" y="4297811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sz="1800" b="1" dirty="0">
                  <a:solidFill>
                    <a:schemeClr val="accent2"/>
                  </a:solidFill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sz="1800" b="1" dirty="0">
                <a:solidFill>
                  <a:schemeClr val="accent2"/>
                </a:solidFill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9F4E69-F932-4D46-AD59-1AC0C2CA8716}"/>
                </a:ext>
              </a:extLst>
            </p:cNvPr>
            <p:cNvSpPr txBox="1"/>
            <p:nvPr/>
          </p:nvSpPr>
          <p:spPr>
            <a:xfrm>
              <a:off x="1462175" y="3973173"/>
              <a:ext cx="2247675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Our Company</a:t>
              </a:r>
            </a:p>
          </p:txBody>
        </p:sp>
        <p:sp>
          <p:nvSpPr>
            <p:cNvPr id="34" name="7 CuadroTexto">
              <a:extLst>
                <a:ext uri="{FF2B5EF4-FFF2-40B4-BE49-F238E27FC236}">
                  <a16:creationId xmlns:a16="http://schemas.microsoft.com/office/drawing/2014/main" id="{A40DE3B5-FEF3-4BEC-957D-17C7DC3C332D}"/>
                </a:ext>
              </a:extLst>
            </p:cNvPr>
            <p:cNvSpPr txBox="1"/>
            <p:nvPr/>
          </p:nvSpPr>
          <p:spPr>
            <a:xfrm>
              <a:off x="836678" y="4801823"/>
              <a:ext cx="3099596" cy="431272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solidFill>
                    <a:schemeClr val="accent2"/>
                  </a:solidFill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solidFill>
                    <a:schemeClr val="accent2"/>
                  </a:solidFill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solidFill>
                  <a:schemeClr val="accent2"/>
                </a:solidFill>
                <a:ea typeface="PT Sans" panose="020B0503020203020204" pitchFamily="34" charset="0"/>
              </a:endParaRPr>
            </a:p>
          </p:txBody>
        </p:sp>
        <p:sp>
          <p:nvSpPr>
            <p:cNvPr id="18" name="Drawing 282">
              <a:extLst>
                <a:ext uri="{FF2B5EF4-FFF2-40B4-BE49-F238E27FC236}">
                  <a16:creationId xmlns:a16="http://schemas.microsoft.com/office/drawing/2014/main" id="{692F5C10-D9DD-4E13-A71E-EC55F6B56652}"/>
                </a:ext>
              </a:extLst>
            </p:cNvPr>
            <p:cNvSpPr/>
            <p:nvPr/>
          </p:nvSpPr>
          <p:spPr>
            <a:xfrm>
              <a:off x="836679" y="3973718"/>
              <a:ext cx="460312" cy="656409"/>
            </a:xfrm>
            <a:custGeom>
              <a:avLst/>
              <a:gdLst>
                <a:gd name="connsiteX0" fmla="*/ 1194435 w 2387918"/>
                <a:gd name="connsiteY0" fmla="*/ 0 h 3405187"/>
                <a:gd name="connsiteX1" fmla="*/ 0 w 2387918"/>
                <a:gd name="connsiteY1" fmla="*/ 1194435 h 3405187"/>
                <a:gd name="connsiteX2" fmla="*/ 1059180 w 2387918"/>
                <a:gd name="connsiteY2" fmla="*/ 3348038 h 3405187"/>
                <a:gd name="connsiteX3" fmla="*/ 1328738 w 2387918"/>
                <a:gd name="connsiteY3" fmla="*/ 3348038 h 3405187"/>
                <a:gd name="connsiteX4" fmla="*/ 2387918 w 2387918"/>
                <a:gd name="connsiteY4" fmla="*/ 1194435 h 3405187"/>
                <a:gd name="connsiteX5" fmla="*/ 1194435 w 2387918"/>
                <a:gd name="connsiteY5" fmla="*/ 0 h 3405187"/>
                <a:gd name="connsiteX6" fmla="*/ 1194435 w 2387918"/>
                <a:gd name="connsiteY6" fmla="*/ 1778318 h 3405187"/>
                <a:gd name="connsiteX7" fmla="*/ 669608 w 2387918"/>
                <a:gd name="connsiteY7" fmla="*/ 1253490 h 3405187"/>
                <a:gd name="connsiteX8" fmla="*/ 1194435 w 2387918"/>
                <a:gd name="connsiteY8" fmla="*/ 728663 h 3405187"/>
                <a:gd name="connsiteX9" fmla="*/ 1719263 w 2387918"/>
                <a:gd name="connsiteY9" fmla="*/ 1253490 h 3405187"/>
                <a:gd name="connsiteX10" fmla="*/ 1194435 w 2387918"/>
                <a:gd name="connsiteY10" fmla="*/ 1778318 h 340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7918" h="3405187">
                  <a:moveTo>
                    <a:pt x="1194435" y="0"/>
                  </a:moveTo>
                  <a:cubicBezTo>
                    <a:pt x="534353" y="0"/>
                    <a:pt x="0" y="534353"/>
                    <a:pt x="0" y="1194435"/>
                  </a:cubicBezTo>
                  <a:cubicBezTo>
                    <a:pt x="0" y="2158365"/>
                    <a:pt x="746760" y="3027045"/>
                    <a:pt x="1059180" y="3348038"/>
                  </a:cubicBezTo>
                  <a:cubicBezTo>
                    <a:pt x="1133475" y="3424238"/>
                    <a:pt x="1255395" y="3424238"/>
                    <a:pt x="1328738" y="3348038"/>
                  </a:cubicBezTo>
                  <a:cubicBezTo>
                    <a:pt x="1641158" y="3027045"/>
                    <a:pt x="2387918" y="2158365"/>
                    <a:pt x="2387918" y="1194435"/>
                  </a:cubicBezTo>
                  <a:cubicBezTo>
                    <a:pt x="2388870" y="534353"/>
                    <a:pt x="1854518" y="0"/>
                    <a:pt x="1194435" y="0"/>
                  </a:cubicBezTo>
                  <a:close/>
                  <a:moveTo>
                    <a:pt x="1194435" y="1778318"/>
                  </a:moveTo>
                  <a:cubicBezTo>
                    <a:pt x="904875" y="1778318"/>
                    <a:pt x="669608" y="1543050"/>
                    <a:pt x="669608" y="1253490"/>
                  </a:cubicBezTo>
                  <a:cubicBezTo>
                    <a:pt x="669608" y="963930"/>
                    <a:pt x="904875" y="728663"/>
                    <a:pt x="1194435" y="728663"/>
                  </a:cubicBezTo>
                  <a:cubicBezTo>
                    <a:pt x="1483995" y="728663"/>
                    <a:pt x="1719263" y="963930"/>
                    <a:pt x="1719263" y="1253490"/>
                  </a:cubicBezTo>
                  <a:cubicBezTo>
                    <a:pt x="1719263" y="1543050"/>
                    <a:pt x="1483995" y="1778318"/>
                    <a:pt x="1194435" y="177831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accent2"/>
                </a:solidFill>
              </a:endParaRP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74BE445-1D0D-4AED-BA19-5CDF45FA535E}"/>
              </a:ext>
            </a:extLst>
          </p:cNvPr>
          <p:cNvSpPr/>
          <p:nvPr/>
        </p:nvSpPr>
        <p:spPr>
          <a:xfrm>
            <a:off x="606704" y="1244554"/>
            <a:ext cx="5855056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499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Drawing 280">
            <a:extLst>
              <a:ext uri="{FF2B5EF4-FFF2-40B4-BE49-F238E27FC236}">
                <a16:creationId xmlns:a16="http://schemas.microsoft.com/office/drawing/2014/main" id="{EC055211-B241-4A6E-AB03-000D90E7B350}"/>
              </a:ext>
            </a:extLst>
          </p:cNvPr>
          <p:cNvSpPr/>
          <p:nvPr/>
        </p:nvSpPr>
        <p:spPr>
          <a:xfrm rot="1782705" flipV="1">
            <a:off x="6331868" y="-2933759"/>
            <a:ext cx="2845121" cy="6858000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AAF658A-509D-408D-A2A1-82A4AD88A720}"/>
              </a:ext>
            </a:extLst>
          </p:cNvPr>
          <p:cNvSpPr/>
          <p:nvPr/>
        </p:nvSpPr>
        <p:spPr>
          <a:xfrm>
            <a:off x="9902240" y="-1310384"/>
            <a:ext cx="4503166" cy="4503166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89A47C-13D3-431E-BE72-ADF41AFA4EA1}"/>
              </a:ext>
            </a:extLst>
          </p:cNvPr>
          <p:cNvGrpSpPr/>
          <p:nvPr/>
        </p:nvGrpSpPr>
        <p:grpSpPr>
          <a:xfrm>
            <a:off x="8501785" y="1296485"/>
            <a:ext cx="2439527" cy="1389740"/>
            <a:chOff x="674789" y="3796246"/>
            <a:chExt cx="2439527" cy="138974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276E9F2-376F-4BA8-BB56-CFD9AD0F876E}"/>
                </a:ext>
              </a:extLst>
            </p:cNvPr>
            <p:cNvSpPr txBox="1"/>
            <p:nvPr/>
          </p:nvSpPr>
          <p:spPr>
            <a:xfrm>
              <a:off x="674789" y="3796246"/>
              <a:ext cx="243952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YOUR GREAT</a:t>
              </a:r>
            </a:p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TITLE GOES HERE</a:t>
              </a:r>
            </a:p>
          </p:txBody>
        </p:sp>
        <p:sp>
          <p:nvSpPr>
            <p:cNvPr id="3" name="7 CuadroTexto">
              <a:extLst>
                <a:ext uri="{FF2B5EF4-FFF2-40B4-BE49-F238E27FC236}">
                  <a16:creationId xmlns:a16="http://schemas.microsoft.com/office/drawing/2014/main" id="{5F3E9A0C-00CF-4652-AFAF-711966D6CD2B}"/>
                </a:ext>
              </a:extLst>
            </p:cNvPr>
            <p:cNvSpPr txBox="1"/>
            <p:nvPr/>
          </p:nvSpPr>
          <p:spPr>
            <a:xfrm>
              <a:off x="674791" y="4490796"/>
              <a:ext cx="2347810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sz="1050" dirty="0">
                  <a:solidFill>
                    <a:schemeClr val="accent1"/>
                  </a:solidFill>
                  <a:ea typeface="PT Sans" panose="020B0503020203020204" pitchFamily="34" charset="0"/>
                  <a:cs typeface="Lato" charset="0"/>
                </a:rPr>
                <a:t>Make a type specimen book unknown printer took a galley of type and scrambled it to make a type.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58F0C57-12AB-4067-BE1E-001909F5A537}"/>
              </a:ext>
            </a:extLst>
          </p:cNvPr>
          <p:cNvGrpSpPr/>
          <p:nvPr/>
        </p:nvGrpSpPr>
        <p:grpSpPr>
          <a:xfrm>
            <a:off x="6910284" y="1324563"/>
            <a:ext cx="1333586" cy="1333584"/>
            <a:chOff x="674790" y="2207712"/>
            <a:chExt cx="1333586" cy="1333584"/>
          </a:xfrm>
        </p:grpSpPr>
        <p:graphicFrame>
          <p:nvGraphicFramePr>
            <p:cNvPr id="6" name="Chart 7">
              <a:extLst>
                <a:ext uri="{FF2B5EF4-FFF2-40B4-BE49-F238E27FC236}">
                  <a16:creationId xmlns:a16="http://schemas.microsoft.com/office/drawing/2014/main" id="{347FC0B2-DC74-4684-9A08-5039F23F66F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529797598"/>
                </p:ext>
              </p:extLst>
            </p:nvPr>
          </p:nvGraphicFramePr>
          <p:xfrm>
            <a:off x="674790" y="2207712"/>
            <a:ext cx="1333586" cy="1333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Oval 8">
              <a:extLst>
                <a:ext uri="{FF2B5EF4-FFF2-40B4-BE49-F238E27FC236}">
                  <a16:creationId xmlns:a16="http://schemas.microsoft.com/office/drawing/2014/main" id="{00A47392-884A-4DAF-BAE5-BE1DE386C9E6}"/>
                </a:ext>
              </a:extLst>
            </p:cNvPr>
            <p:cNvSpPr/>
            <p:nvPr/>
          </p:nvSpPr>
          <p:spPr>
            <a:xfrm>
              <a:off x="932705" y="2462662"/>
              <a:ext cx="823686" cy="8236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D1666F-7E41-4637-B02F-FC3E61AFA4EB}"/>
                </a:ext>
              </a:extLst>
            </p:cNvPr>
            <p:cNvSpPr txBox="1"/>
            <p:nvPr/>
          </p:nvSpPr>
          <p:spPr>
            <a:xfrm>
              <a:off x="1042367" y="2662695"/>
              <a:ext cx="598432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bg2"/>
                  </a:solidFill>
                  <a:ea typeface="PT Sans" panose="020B0503020203020204" pitchFamily="34" charset="0"/>
                  <a:cs typeface="Helmet" pitchFamily="50" charset="-128"/>
                </a:rPr>
                <a:t>40%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32B677-2CB5-4F4C-A4E2-E2B151755DBB}"/>
              </a:ext>
            </a:extLst>
          </p:cNvPr>
          <p:cNvGrpSpPr/>
          <p:nvPr/>
        </p:nvGrpSpPr>
        <p:grpSpPr>
          <a:xfrm>
            <a:off x="6910284" y="3038972"/>
            <a:ext cx="1333586" cy="1333584"/>
            <a:chOff x="3892263" y="2738174"/>
            <a:chExt cx="1333586" cy="1333584"/>
          </a:xfrm>
        </p:grpSpPr>
        <p:graphicFrame>
          <p:nvGraphicFramePr>
            <p:cNvPr id="42" name="Chart 10">
              <a:extLst>
                <a:ext uri="{FF2B5EF4-FFF2-40B4-BE49-F238E27FC236}">
                  <a16:creationId xmlns:a16="http://schemas.microsoft.com/office/drawing/2014/main" id="{A466AE74-7E89-456F-8CEF-4EB9A85587D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64975322"/>
                </p:ext>
              </p:extLst>
            </p:nvPr>
          </p:nvGraphicFramePr>
          <p:xfrm>
            <a:off x="3892263" y="2738174"/>
            <a:ext cx="1333586" cy="1333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3" name="Oval 11">
              <a:extLst>
                <a:ext uri="{FF2B5EF4-FFF2-40B4-BE49-F238E27FC236}">
                  <a16:creationId xmlns:a16="http://schemas.microsoft.com/office/drawing/2014/main" id="{D72E2964-CD29-4B81-91B4-644E89DE2284}"/>
                </a:ext>
              </a:extLst>
            </p:cNvPr>
            <p:cNvSpPr/>
            <p:nvPr/>
          </p:nvSpPr>
          <p:spPr>
            <a:xfrm>
              <a:off x="4150179" y="2993124"/>
              <a:ext cx="823686" cy="8236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30AC651-4505-409C-8076-A7FAC2368F8D}"/>
                </a:ext>
              </a:extLst>
            </p:cNvPr>
            <p:cNvSpPr txBox="1"/>
            <p:nvPr/>
          </p:nvSpPr>
          <p:spPr>
            <a:xfrm>
              <a:off x="4315159" y="3223150"/>
              <a:ext cx="49372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bg2"/>
                  </a:solidFill>
                  <a:ea typeface="PT Sans" panose="020B0503020203020204" pitchFamily="34" charset="0"/>
                  <a:cs typeface="Helmet" pitchFamily="50" charset="-128"/>
                </a:rPr>
                <a:t>30%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FC05716-FCBE-4CED-AEAE-C22C5E5F282A}"/>
              </a:ext>
            </a:extLst>
          </p:cNvPr>
          <p:cNvGrpSpPr/>
          <p:nvPr/>
        </p:nvGrpSpPr>
        <p:grpSpPr>
          <a:xfrm>
            <a:off x="8501785" y="3010894"/>
            <a:ext cx="2439528" cy="1389740"/>
            <a:chOff x="3892262" y="4326708"/>
            <a:chExt cx="2439528" cy="1389740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A355852-51A9-4333-9665-7D74EF4769B6}"/>
                </a:ext>
              </a:extLst>
            </p:cNvPr>
            <p:cNvSpPr txBox="1"/>
            <p:nvPr/>
          </p:nvSpPr>
          <p:spPr>
            <a:xfrm>
              <a:off x="3892262" y="4326708"/>
              <a:ext cx="243952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YOUR GREAT</a:t>
              </a:r>
            </a:p>
            <a:p>
              <a:r>
                <a:rPr lang="en-US" sz="1600" b="1" dirty="0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TITLE GOES HERE</a:t>
              </a:r>
            </a:p>
          </p:txBody>
        </p:sp>
        <p:sp>
          <p:nvSpPr>
            <p:cNvPr id="59" name="7 CuadroTexto">
              <a:extLst>
                <a:ext uri="{FF2B5EF4-FFF2-40B4-BE49-F238E27FC236}">
                  <a16:creationId xmlns:a16="http://schemas.microsoft.com/office/drawing/2014/main" id="{102D4924-F118-4C78-86BB-90339DF753AC}"/>
                </a:ext>
              </a:extLst>
            </p:cNvPr>
            <p:cNvSpPr txBox="1"/>
            <p:nvPr/>
          </p:nvSpPr>
          <p:spPr>
            <a:xfrm>
              <a:off x="3892264" y="5021258"/>
              <a:ext cx="2439526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sz="1050">
                  <a:solidFill>
                    <a:schemeClr val="accent1"/>
                  </a:solidFill>
                  <a:ea typeface="PT Sans" panose="020B0503020203020204" pitchFamily="34" charset="0"/>
                  <a:cs typeface="Lato" charset="0"/>
                </a:rPr>
                <a:t>Make a type specimen book unknown printer took a galley of type and scrambled it to make a type.</a:t>
              </a:r>
              <a:endParaRPr lang="en-US" sz="1050" dirty="0">
                <a:solidFill>
                  <a:schemeClr val="accent1"/>
                </a:solidFill>
                <a:ea typeface="PT Sans" panose="020B0503020203020204" pitchFamily="34" charset="0"/>
                <a:cs typeface="Lato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F524E40-DF8D-4A96-BE83-75AB2A0C88AB}"/>
              </a:ext>
            </a:extLst>
          </p:cNvPr>
          <p:cNvGrpSpPr/>
          <p:nvPr/>
        </p:nvGrpSpPr>
        <p:grpSpPr>
          <a:xfrm>
            <a:off x="6910284" y="4759486"/>
            <a:ext cx="1333586" cy="1333584"/>
            <a:chOff x="7109735" y="3268636"/>
            <a:chExt cx="1333586" cy="1333584"/>
          </a:xfrm>
        </p:grpSpPr>
        <p:graphicFrame>
          <p:nvGraphicFramePr>
            <p:cNvPr id="46" name="Chart 13">
              <a:extLst>
                <a:ext uri="{FF2B5EF4-FFF2-40B4-BE49-F238E27FC236}">
                  <a16:creationId xmlns:a16="http://schemas.microsoft.com/office/drawing/2014/main" id="{708EC1CE-CF2D-49B3-A670-8D1CEB5EA0F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112128349"/>
                </p:ext>
              </p:extLst>
            </p:nvPr>
          </p:nvGraphicFramePr>
          <p:xfrm>
            <a:off x="7109735" y="3268636"/>
            <a:ext cx="1333586" cy="13335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7" name="Oval 14">
              <a:extLst>
                <a:ext uri="{FF2B5EF4-FFF2-40B4-BE49-F238E27FC236}">
                  <a16:creationId xmlns:a16="http://schemas.microsoft.com/office/drawing/2014/main" id="{D8FBF99D-E461-404E-AD62-D98AF3A5CB3E}"/>
                </a:ext>
              </a:extLst>
            </p:cNvPr>
            <p:cNvSpPr/>
            <p:nvPr/>
          </p:nvSpPr>
          <p:spPr>
            <a:xfrm>
              <a:off x="7367650" y="3523586"/>
              <a:ext cx="823686" cy="8236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C67D65-1702-4C62-9C03-CB73E3A2C75E}"/>
                </a:ext>
              </a:extLst>
            </p:cNvPr>
            <p:cNvSpPr txBox="1"/>
            <p:nvPr/>
          </p:nvSpPr>
          <p:spPr>
            <a:xfrm>
              <a:off x="7532630" y="3753612"/>
              <a:ext cx="493725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bg2"/>
                  </a:solidFill>
                  <a:ea typeface="PT Sans" panose="020B0503020203020204" pitchFamily="34" charset="0"/>
                  <a:cs typeface="Helmet" pitchFamily="50" charset="-128"/>
                </a:rPr>
                <a:t>30%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F0A69E6-30F7-40C1-8271-B4B1245C624F}"/>
              </a:ext>
            </a:extLst>
          </p:cNvPr>
          <p:cNvGrpSpPr/>
          <p:nvPr/>
        </p:nvGrpSpPr>
        <p:grpSpPr>
          <a:xfrm>
            <a:off x="8501785" y="4731408"/>
            <a:ext cx="2439528" cy="1389740"/>
            <a:chOff x="7109735" y="4857170"/>
            <a:chExt cx="2439528" cy="138974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E70C2F8-6B10-43FC-8F7A-7CDA483D7982}"/>
                </a:ext>
              </a:extLst>
            </p:cNvPr>
            <p:cNvSpPr txBox="1"/>
            <p:nvPr/>
          </p:nvSpPr>
          <p:spPr>
            <a:xfrm>
              <a:off x="7109735" y="4857170"/>
              <a:ext cx="2439527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YOUR GREAT</a:t>
              </a:r>
            </a:p>
            <a:p>
              <a:r>
                <a:rPr lang="en-US" sz="1600" b="1">
                  <a:solidFill>
                    <a:schemeClr val="accent1"/>
                  </a:solidFill>
                  <a:latin typeface="+mj-lt"/>
                  <a:ea typeface="PT Sans" panose="020B0503020203020204" pitchFamily="34" charset="0"/>
                  <a:cs typeface="Lato" charset="0"/>
                </a:rPr>
                <a:t>TITLE GOES HERE</a:t>
              </a:r>
              <a:endParaRPr lang="en-US" sz="1600" b="1" dirty="0">
                <a:solidFill>
                  <a:schemeClr val="accent1"/>
                </a:solidFill>
                <a:latin typeface="+mj-lt"/>
                <a:ea typeface="PT Sans" panose="020B0503020203020204" pitchFamily="34" charset="0"/>
                <a:cs typeface="Lato" charset="0"/>
              </a:endParaRPr>
            </a:p>
          </p:txBody>
        </p:sp>
        <p:sp>
          <p:nvSpPr>
            <p:cNvPr id="61" name="7 CuadroTexto">
              <a:extLst>
                <a:ext uri="{FF2B5EF4-FFF2-40B4-BE49-F238E27FC236}">
                  <a16:creationId xmlns:a16="http://schemas.microsoft.com/office/drawing/2014/main" id="{456AE1A5-F689-4800-940E-53CDFCEF1A5E}"/>
                </a:ext>
              </a:extLst>
            </p:cNvPr>
            <p:cNvSpPr txBox="1"/>
            <p:nvPr/>
          </p:nvSpPr>
          <p:spPr>
            <a:xfrm>
              <a:off x="7109737" y="5551720"/>
              <a:ext cx="2439526" cy="69519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en-US" sz="1050" dirty="0">
                  <a:solidFill>
                    <a:schemeClr val="accent1"/>
                  </a:solidFill>
                  <a:ea typeface="PT Sans" panose="020B0503020203020204" pitchFamily="34" charset="0"/>
                  <a:cs typeface="Lato" charset="0"/>
                </a:rPr>
                <a:t>Make a type specimen book unknown printer took a galley of type and scrambled it to make a type.</a:t>
              </a:r>
            </a:p>
          </p:txBody>
        </p:sp>
      </p:grpSp>
      <p:sp>
        <p:nvSpPr>
          <p:cNvPr id="24" name="Heading 15">
            <a:extLst>
              <a:ext uri="{FF2B5EF4-FFF2-40B4-BE49-F238E27FC236}">
                <a16:creationId xmlns:a16="http://schemas.microsoft.com/office/drawing/2014/main" id="{E4B78011-2C12-47B9-8427-69D85BD9DC61}"/>
              </a:ext>
            </a:extLst>
          </p:cNvPr>
          <p:cNvSpPr txBox="1">
            <a:spLocks/>
          </p:cNvSpPr>
          <p:nvPr/>
        </p:nvSpPr>
        <p:spPr>
          <a:xfrm>
            <a:off x="813033" y="572659"/>
            <a:ext cx="6481085" cy="141869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WRITE SOMETHING</a:t>
            </a:r>
            <a:endParaRPr lang="en-US" sz="4000" dirty="0">
              <a:solidFill>
                <a:schemeClr val="accent1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</a:rPr>
              <a:t>DIAGRAM SECTION</a:t>
            </a:r>
          </a:p>
        </p:txBody>
      </p:sp>
      <p:pic>
        <p:nvPicPr>
          <p:cNvPr id="21" name="Drawing 20" descr="Picture looks like as food, plate, table, man&#10;&#10;">
            <a:extLst>
              <a:ext uri="{FF2B5EF4-FFF2-40B4-BE49-F238E27FC236}">
                <a16:creationId xmlns:a16="http://schemas.microsoft.com/office/drawing/2014/main" id="{C9A20D85-BB59-4589-A3BE-C2DC5C75C710}"/>
              </a:ext>
            </a:extLst>
          </p:cNvPr>
          <p:cNvPicPr>
            <a:picLocks noGrp="1" noChangeAspect="1"/>
          </p:cNvPicPr>
          <p:nvPr>
            <p:ph type="pic" idx="27"/>
          </p:nvPr>
        </p:nvPicPr>
        <p:blipFill>
          <a:blip r:embed="rId5"/>
          <a:srcRect t="16667" b="16667"/>
          <a:stretch>
            <a:fillRect/>
          </a:stretch>
        </p:blipFill>
        <p:spPr>
          <a:xfrm>
            <a:off x="-1052830" y="2194498"/>
            <a:ext cx="7491600" cy="7491218"/>
          </a:xfrm>
        </p:spPr>
      </p:pic>
      <p:sp>
        <p:nvSpPr>
          <p:cNvPr id="37" name="Oval 36">
            <a:extLst>
              <a:ext uri="{FF2B5EF4-FFF2-40B4-BE49-F238E27FC236}">
                <a16:creationId xmlns:a16="http://schemas.microsoft.com/office/drawing/2014/main" id="{0F1FCBAF-02C0-4B5F-A9E8-EB13471176D0}"/>
              </a:ext>
            </a:extLst>
          </p:cNvPr>
          <p:cNvSpPr/>
          <p:nvPr/>
        </p:nvSpPr>
        <p:spPr>
          <a:xfrm>
            <a:off x="-1257299" y="1989838"/>
            <a:ext cx="7900540" cy="7900540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Drawing 282">
            <a:extLst>
              <a:ext uri="{FF2B5EF4-FFF2-40B4-BE49-F238E27FC236}">
                <a16:creationId xmlns:a16="http://schemas.microsoft.com/office/drawing/2014/main" id="{39D699E2-FB37-4762-B82E-9F3D837B5830}"/>
              </a:ext>
            </a:extLst>
          </p:cNvPr>
          <p:cNvSpPr/>
          <p:nvPr/>
        </p:nvSpPr>
        <p:spPr>
          <a:xfrm>
            <a:off x="5064481" y="2588769"/>
            <a:ext cx="763717" cy="108906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57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rawing 5">
            <a:extLst>
              <a:ext uri="{FF2B5EF4-FFF2-40B4-BE49-F238E27FC236}">
                <a16:creationId xmlns:a16="http://schemas.microsoft.com/office/drawing/2014/main" id="{091654D9-7E4C-4AF0-8C42-AA8C95A8F03E}"/>
              </a:ext>
            </a:extLst>
          </p:cNvPr>
          <p:cNvSpPr/>
          <p:nvPr/>
        </p:nvSpPr>
        <p:spPr>
          <a:xfrm>
            <a:off x="1950106" y="-717161"/>
            <a:ext cx="4337669" cy="9220989"/>
          </a:xfrm>
          <a:custGeom>
            <a:avLst/>
            <a:gdLst>
              <a:gd name="connsiteX0" fmla="*/ 2895556 w 4337669"/>
              <a:gd name="connsiteY0" fmla="*/ 0 h 9220989"/>
              <a:gd name="connsiteX1" fmla="*/ 4330219 w 4337669"/>
              <a:gd name="connsiteY1" fmla="*/ 2880916 h 9220989"/>
              <a:gd name="connsiteX2" fmla="*/ 2895556 w 4337669"/>
              <a:gd name="connsiteY2" fmla="*/ 5585396 h 9220989"/>
              <a:gd name="connsiteX3" fmla="*/ 1778992 w 4337669"/>
              <a:gd name="connsiteY3" fmla="*/ 3244089 h 9220989"/>
              <a:gd name="connsiteX4" fmla="*/ 1436425 w 4337669"/>
              <a:gd name="connsiteY4" fmla="*/ 9220990 h 922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37669" h="9220989">
                <a:moveTo>
                  <a:pt x="2895556" y="0"/>
                </a:moveTo>
                <a:cubicBezTo>
                  <a:pt x="2895556" y="0"/>
                  <a:pt x="4219464" y="1314893"/>
                  <a:pt x="4330219" y="2880916"/>
                </a:cubicBezTo>
                <a:cubicBezTo>
                  <a:pt x="4393323" y="3766955"/>
                  <a:pt x="4067497" y="4731553"/>
                  <a:pt x="2895556" y="5585396"/>
                </a:cubicBezTo>
                <a:cubicBezTo>
                  <a:pt x="-349820" y="7949884"/>
                  <a:pt x="-1071015" y="3056063"/>
                  <a:pt x="1778992" y="3244089"/>
                </a:cubicBezTo>
                <a:cubicBezTo>
                  <a:pt x="4630287" y="3433402"/>
                  <a:pt x="2672759" y="7966626"/>
                  <a:pt x="1436425" y="9220990"/>
                </a:cubicBezTo>
              </a:path>
            </a:pathLst>
          </a:custGeom>
          <a:noFill/>
          <a:ln w="19050" cap="rnd">
            <a:solidFill>
              <a:schemeClr val="accent3"/>
            </a:solidFill>
            <a:prstDash val="lgDash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F4F8824-78BD-443A-9AB5-36FF8EA3FB01}"/>
              </a:ext>
            </a:extLst>
          </p:cNvPr>
          <p:cNvSpPr/>
          <p:nvPr/>
        </p:nvSpPr>
        <p:spPr>
          <a:xfrm>
            <a:off x="5909309" y="1478270"/>
            <a:ext cx="7900540" cy="7900540"/>
          </a:xfrm>
          <a:prstGeom prst="ellipse">
            <a:avLst/>
          </a:prstGeom>
          <a:noFill/>
          <a:ln w="19050" cap="rnd">
            <a:solidFill>
              <a:schemeClr val="accent3"/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355C64F-4BC4-422A-8072-633E1CAF5A03}"/>
              </a:ext>
            </a:extLst>
          </p:cNvPr>
          <p:cNvSpPr/>
          <p:nvPr/>
        </p:nvSpPr>
        <p:spPr>
          <a:xfrm>
            <a:off x="754473" y="4720900"/>
            <a:ext cx="31261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Customer satisfaction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D3C36DD-CAB1-48DC-836E-2E2374396F32}"/>
              </a:ext>
            </a:extLst>
          </p:cNvPr>
          <p:cNvSpPr/>
          <p:nvPr/>
        </p:nvSpPr>
        <p:spPr>
          <a:xfrm>
            <a:off x="754473" y="2074022"/>
            <a:ext cx="5341527" cy="2646878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 algn="ctr"/>
            <a:r>
              <a:rPr lang="en-US" sz="16600" dirty="0">
                <a:solidFill>
                  <a:schemeClr val="bg1"/>
                </a:solidFill>
                <a:latin typeface="+mj-lt"/>
              </a:rPr>
              <a:t>99%</a:t>
            </a:r>
            <a:endParaRPr lang="uk-UA" sz="166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Drawing 4" descr="Picture looks like as food, filled, a bunch of, other&#10;&#10;">
            <a:extLst>
              <a:ext uri="{FF2B5EF4-FFF2-40B4-BE49-F238E27FC236}">
                <a16:creationId xmlns:a16="http://schemas.microsoft.com/office/drawing/2014/main" id="{2793DCA5-77E8-4547-ADBF-5A5E5E7F298C}"/>
              </a:ext>
            </a:extLst>
          </p:cNvPr>
          <p:cNvPicPr>
            <a:picLocks noGrp="1" noChangeAspect="1"/>
          </p:cNvPicPr>
          <p:nvPr>
            <p:ph type="pic" idx="28"/>
          </p:nvPr>
        </p:nvPicPr>
        <p:blipFill rotWithShape="1">
          <a:blip r:embed="rId2"/>
          <a:srcRect l="12497" r="12497"/>
          <a:stretch/>
        </p:blipFill>
        <p:spPr/>
      </p:pic>
      <p:sp>
        <p:nvSpPr>
          <p:cNvPr id="9" name="Drawing 280">
            <a:extLst>
              <a:ext uri="{FF2B5EF4-FFF2-40B4-BE49-F238E27FC236}">
                <a16:creationId xmlns:a16="http://schemas.microsoft.com/office/drawing/2014/main" id="{03F8FD97-7C2F-45E7-98A5-282359ADA54D}"/>
              </a:ext>
            </a:extLst>
          </p:cNvPr>
          <p:cNvSpPr/>
          <p:nvPr/>
        </p:nvSpPr>
        <p:spPr>
          <a:xfrm rot="1782705" flipV="1">
            <a:off x="362868" y="-1498208"/>
            <a:ext cx="2845121" cy="6858000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/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Drawing 282">
            <a:extLst>
              <a:ext uri="{FF2B5EF4-FFF2-40B4-BE49-F238E27FC236}">
                <a16:creationId xmlns:a16="http://schemas.microsoft.com/office/drawing/2014/main" id="{4975667E-2A66-4DBD-A1EB-F9061CB7DAD9}"/>
              </a:ext>
            </a:extLst>
          </p:cNvPr>
          <p:cNvSpPr/>
          <p:nvPr/>
        </p:nvSpPr>
        <p:spPr>
          <a:xfrm>
            <a:off x="4408999" y="5182565"/>
            <a:ext cx="763717" cy="108906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9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rawing 282">
            <a:extLst>
              <a:ext uri="{FF2B5EF4-FFF2-40B4-BE49-F238E27FC236}">
                <a16:creationId xmlns:a16="http://schemas.microsoft.com/office/drawing/2014/main" id="{519A5E99-8666-4296-B98B-D6A5C4ED4649}"/>
              </a:ext>
            </a:extLst>
          </p:cNvPr>
          <p:cNvSpPr/>
          <p:nvPr/>
        </p:nvSpPr>
        <p:spPr>
          <a:xfrm>
            <a:off x="859475" y="185815"/>
            <a:ext cx="4500666" cy="6417984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bg2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6F68DD8-7B77-4153-A6CF-4F49FEB5EA70}"/>
              </a:ext>
            </a:extLst>
          </p:cNvPr>
          <p:cNvSpPr/>
          <p:nvPr/>
        </p:nvSpPr>
        <p:spPr>
          <a:xfrm>
            <a:off x="829405" y="2455932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D650E58-06CD-4FD4-9BE6-0ABF357557CF}"/>
              </a:ext>
            </a:extLst>
          </p:cNvPr>
          <p:cNvSpPr/>
          <p:nvPr/>
        </p:nvSpPr>
        <p:spPr>
          <a:xfrm>
            <a:off x="4700245" y="2455932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3494DE3-7F55-416E-A544-EBDACEDE8330}"/>
              </a:ext>
            </a:extLst>
          </p:cNvPr>
          <p:cNvSpPr/>
          <p:nvPr/>
        </p:nvSpPr>
        <p:spPr>
          <a:xfrm>
            <a:off x="829405" y="4294994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C7FDBEF-6FCF-4301-B09C-0259CE71DCA9}"/>
              </a:ext>
            </a:extLst>
          </p:cNvPr>
          <p:cNvSpPr/>
          <p:nvPr/>
        </p:nvSpPr>
        <p:spPr>
          <a:xfrm>
            <a:off x="4700245" y="4294994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16174DE-03DC-4D75-983F-B5D8DAB9BD84}"/>
              </a:ext>
            </a:extLst>
          </p:cNvPr>
          <p:cNvSpPr/>
          <p:nvPr/>
        </p:nvSpPr>
        <p:spPr>
          <a:xfrm>
            <a:off x="8571084" y="2499740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870FF6-B81F-46FA-9375-99B7B9E67361}"/>
              </a:ext>
            </a:extLst>
          </p:cNvPr>
          <p:cNvSpPr/>
          <p:nvPr/>
        </p:nvSpPr>
        <p:spPr>
          <a:xfrm>
            <a:off x="8571085" y="4335608"/>
            <a:ext cx="837470" cy="83747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B2B16685-34B1-4128-9345-62382DDEF355}"/>
              </a:ext>
            </a:extLst>
          </p:cNvPr>
          <p:cNvSpPr/>
          <p:nvPr/>
        </p:nvSpPr>
        <p:spPr>
          <a:xfrm>
            <a:off x="585773" y="1348814"/>
            <a:ext cx="6758382" cy="7399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CBAA1B7-667D-46E5-9B54-91B8370DD786}"/>
              </a:ext>
            </a:extLst>
          </p:cNvPr>
          <p:cNvSpPr/>
          <p:nvPr/>
        </p:nvSpPr>
        <p:spPr>
          <a:xfrm>
            <a:off x="895139" y="2519285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32" name="Subtitle 2">
            <a:extLst>
              <a:ext uri="{FF2B5EF4-FFF2-40B4-BE49-F238E27FC236}">
                <a16:creationId xmlns:a16="http://schemas.microsoft.com/office/drawing/2014/main" id="{75466533-5BC5-42C4-8B66-302B60CD5D69}"/>
              </a:ext>
            </a:extLst>
          </p:cNvPr>
          <p:cNvSpPr txBox="1">
            <a:spLocks/>
          </p:cNvSpPr>
          <p:nvPr/>
        </p:nvSpPr>
        <p:spPr>
          <a:xfrm>
            <a:off x="895140" y="3394807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633" name="Rectangle 46">
            <a:extLst>
              <a:ext uri="{FF2B5EF4-FFF2-40B4-BE49-F238E27FC236}">
                <a16:creationId xmlns:a16="http://schemas.microsoft.com/office/drawing/2014/main" id="{BA661EA4-1B36-467D-B3B5-53F6FC4EBBE4}"/>
              </a:ext>
            </a:extLst>
          </p:cNvPr>
          <p:cNvSpPr/>
          <p:nvPr/>
        </p:nvSpPr>
        <p:spPr>
          <a:xfrm>
            <a:off x="1820437" y="2786214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3" name="Shape 2624">
            <a:extLst>
              <a:ext uri="{FF2B5EF4-FFF2-40B4-BE49-F238E27FC236}">
                <a16:creationId xmlns:a16="http://schemas.microsoft.com/office/drawing/2014/main" id="{D4F630E8-E1A2-4FDE-91C6-972393E88DBA}"/>
              </a:ext>
            </a:extLst>
          </p:cNvPr>
          <p:cNvSpPr/>
          <p:nvPr/>
        </p:nvSpPr>
        <p:spPr>
          <a:xfrm>
            <a:off x="1083201" y="2707347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3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86B5D55A-E75B-459A-BBE3-868888AF7B3D}"/>
              </a:ext>
            </a:extLst>
          </p:cNvPr>
          <p:cNvSpPr/>
          <p:nvPr/>
        </p:nvSpPr>
        <p:spPr>
          <a:xfrm>
            <a:off x="4765979" y="2519285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3AEB5140-6CC1-42C0-B9B7-76CB3DC615BB}"/>
              </a:ext>
            </a:extLst>
          </p:cNvPr>
          <p:cNvSpPr txBox="1">
            <a:spLocks/>
          </p:cNvSpPr>
          <p:nvPr/>
        </p:nvSpPr>
        <p:spPr>
          <a:xfrm>
            <a:off x="4765979" y="3394807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26" name="Rectangle 46">
            <a:extLst>
              <a:ext uri="{FF2B5EF4-FFF2-40B4-BE49-F238E27FC236}">
                <a16:creationId xmlns:a16="http://schemas.microsoft.com/office/drawing/2014/main" id="{2044CB4E-4AE0-4782-83C6-297384E60F9B}"/>
              </a:ext>
            </a:extLst>
          </p:cNvPr>
          <p:cNvSpPr/>
          <p:nvPr/>
        </p:nvSpPr>
        <p:spPr>
          <a:xfrm>
            <a:off x="5691276" y="2786214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9" name="Shape 2617">
            <a:extLst>
              <a:ext uri="{FF2B5EF4-FFF2-40B4-BE49-F238E27FC236}">
                <a16:creationId xmlns:a16="http://schemas.microsoft.com/office/drawing/2014/main" id="{32CDABFC-1C41-47BD-89F1-10E81F4E7A23}"/>
              </a:ext>
            </a:extLst>
          </p:cNvPr>
          <p:cNvSpPr/>
          <p:nvPr/>
        </p:nvSpPr>
        <p:spPr>
          <a:xfrm>
            <a:off x="4915325" y="2726851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accent3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FA695F27-E165-4719-AA18-3FFC3BE735C3}"/>
              </a:ext>
            </a:extLst>
          </p:cNvPr>
          <p:cNvSpPr/>
          <p:nvPr/>
        </p:nvSpPr>
        <p:spPr>
          <a:xfrm>
            <a:off x="895139" y="4358347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4BA4F1A-ED91-4BA9-B9FA-C6A42D2ED1F4}"/>
              </a:ext>
            </a:extLst>
          </p:cNvPr>
          <p:cNvSpPr txBox="1">
            <a:spLocks/>
          </p:cNvSpPr>
          <p:nvPr/>
        </p:nvSpPr>
        <p:spPr>
          <a:xfrm>
            <a:off x="895140" y="5230675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32" name="Rectangle 46">
            <a:extLst>
              <a:ext uri="{FF2B5EF4-FFF2-40B4-BE49-F238E27FC236}">
                <a16:creationId xmlns:a16="http://schemas.microsoft.com/office/drawing/2014/main" id="{323E366E-CCD6-4B8D-A20C-08D04B114B83}"/>
              </a:ext>
            </a:extLst>
          </p:cNvPr>
          <p:cNvSpPr/>
          <p:nvPr/>
        </p:nvSpPr>
        <p:spPr>
          <a:xfrm>
            <a:off x="1820437" y="4622082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58" name="Shape 2633">
            <a:extLst>
              <a:ext uri="{FF2B5EF4-FFF2-40B4-BE49-F238E27FC236}">
                <a16:creationId xmlns:a16="http://schemas.microsoft.com/office/drawing/2014/main" id="{4B653861-466B-48A4-B206-34C1D0C93C51}"/>
              </a:ext>
            </a:extLst>
          </p:cNvPr>
          <p:cNvSpPr/>
          <p:nvPr/>
        </p:nvSpPr>
        <p:spPr>
          <a:xfrm>
            <a:off x="1061009" y="4584643"/>
            <a:ext cx="329569" cy="329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0D6926A0-6040-4731-BF8F-F00C30656BC0}"/>
              </a:ext>
            </a:extLst>
          </p:cNvPr>
          <p:cNvSpPr/>
          <p:nvPr/>
        </p:nvSpPr>
        <p:spPr>
          <a:xfrm>
            <a:off x="4765979" y="4358347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39148A86-E8DC-4802-8686-0D1347EE9E58}"/>
              </a:ext>
            </a:extLst>
          </p:cNvPr>
          <p:cNvSpPr txBox="1">
            <a:spLocks/>
          </p:cNvSpPr>
          <p:nvPr/>
        </p:nvSpPr>
        <p:spPr>
          <a:xfrm>
            <a:off x="4765979" y="5230675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36" name="Rectangle 46">
            <a:extLst>
              <a:ext uri="{FF2B5EF4-FFF2-40B4-BE49-F238E27FC236}">
                <a16:creationId xmlns:a16="http://schemas.microsoft.com/office/drawing/2014/main" id="{9ECF34CF-05ED-4E7C-9271-46E86C59C65C}"/>
              </a:ext>
            </a:extLst>
          </p:cNvPr>
          <p:cNvSpPr/>
          <p:nvPr/>
        </p:nvSpPr>
        <p:spPr>
          <a:xfrm>
            <a:off x="5691276" y="4622082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59" name="Shape 2546">
            <a:extLst>
              <a:ext uri="{FF2B5EF4-FFF2-40B4-BE49-F238E27FC236}">
                <a16:creationId xmlns:a16="http://schemas.microsoft.com/office/drawing/2014/main" id="{44D4AF70-434E-4F7C-879A-651F7A1AF97C}"/>
              </a:ext>
            </a:extLst>
          </p:cNvPr>
          <p:cNvSpPr/>
          <p:nvPr/>
        </p:nvSpPr>
        <p:spPr>
          <a:xfrm>
            <a:off x="4912347" y="4561516"/>
            <a:ext cx="364312" cy="298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BFFF1848-6410-4AE6-BF11-14C58AEA4F0D}"/>
              </a:ext>
            </a:extLst>
          </p:cNvPr>
          <p:cNvSpPr/>
          <p:nvPr/>
        </p:nvSpPr>
        <p:spPr>
          <a:xfrm>
            <a:off x="8636818" y="2563093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87D1AA1-4419-4029-9A1B-3E22D9F6706E}"/>
              </a:ext>
            </a:extLst>
          </p:cNvPr>
          <p:cNvSpPr txBox="1">
            <a:spLocks/>
          </p:cNvSpPr>
          <p:nvPr/>
        </p:nvSpPr>
        <p:spPr>
          <a:xfrm>
            <a:off x="8636819" y="3394807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48" name="Rectangle 46">
            <a:extLst>
              <a:ext uri="{FF2B5EF4-FFF2-40B4-BE49-F238E27FC236}">
                <a16:creationId xmlns:a16="http://schemas.microsoft.com/office/drawing/2014/main" id="{1D3DE6D3-21BC-4376-8DE4-C2106B778828}"/>
              </a:ext>
            </a:extLst>
          </p:cNvPr>
          <p:cNvSpPr/>
          <p:nvPr/>
        </p:nvSpPr>
        <p:spPr>
          <a:xfrm>
            <a:off x="9562116" y="2786214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0" name="Shape 2934">
            <a:extLst>
              <a:ext uri="{FF2B5EF4-FFF2-40B4-BE49-F238E27FC236}">
                <a16:creationId xmlns:a16="http://schemas.microsoft.com/office/drawing/2014/main" id="{2A30AA61-84DB-406B-A7D5-1378D5DFAB2B}"/>
              </a:ext>
            </a:extLst>
          </p:cNvPr>
          <p:cNvSpPr/>
          <p:nvPr/>
        </p:nvSpPr>
        <p:spPr>
          <a:xfrm>
            <a:off x="8847454" y="2719099"/>
            <a:ext cx="238756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372E0A9F-362B-402A-9F8B-95FE14FE5DD6}"/>
              </a:ext>
            </a:extLst>
          </p:cNvPr>
          <p:cNvSpPr/>
          <p:nvPr/>
        </p:nvSpPr>
        <p:spPr>
          <a:xfrm>
            <a:off x="8636819" y="4398961"/>
            <a:ext cx="704412" cy="7044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1" name="Subtitle 2">
            <a:extLst>
              <a:ext uri="{FF2B5EF4-FFF2-40B4-BE49-F238E27FC236}">
                <a16:creationId xmlns:a16="http://schemas.microsoft.com/office/drawing/2014/main" id="{B039C919-5F0F-45E5-A08E-128A16543A83}"/>
              </a:ext>
            </a:extLst>
          </p:cNvPr>
          <p:cNvSpPr txBox="1">
            <a:spLocks/>
          </p:cNvSpPr>
          <p:nvPr/>
        </p:nvSpPr>
        <p:spPr>
          <a:xfrm>
            <a:off x="8636819" y="5230675"/>
            <a:ext cx="2788920" cy="594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, sed do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incididunt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ut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labore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aliqua</a:t>
            </a: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. </a:t>
            </a:r>
          </a:p>
        </p:txBody>
      </p:sp>
      <p:sp>
        <p:nvSpPr>
          <p:cNvPr id="52" name="Rectangle 46">
            <a:extLst>
              <a:ext uri="{FF2B5EF4-FFF2-40B4-BE49-F238E27FC236}">
                <a16:creationId xmlns:a16="http://schemas.microsoft.com/office/drawing/2014/main" id="{53DC024E-7086-4BF4-AF49-7851A831D605}"/>
              </a:ext>
            </a:extLst>
          </p:cNvPr>
          <p:cNvSpPr/>
          <p:nvPr/>
        </p:nvSpPr>
        <p:spPr>
          <a:xfrm>
            <a:off x="9562116" y="4622082"/>
            <a:ext cx="1863530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1" name="Shape 2772">
            <a:extLst>
              <a:ext uri="{FF2B5EF4-FFF2-40B4-BE49-F238E27FC236}">
                <a16:creationId xmlns:a16="http://schemas.microsoft.com/office/drawing/2014/main" id="{532C7C62-D6F8-42E5-90D3-304B8629F780}"/>
              </a:ext>
            </a:extLst>
          </p:cNvPr>
          <p:cNvSpPr/>
          <p:nvPr/>
        </p:nvSpPr>
        <p:spPr>
          <a:xfrm>
            <a:off x="8819211" y="4577217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accent3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81" name="Heading 15">
            <a:extLst>
              <a:ext uri="{FF2B5EF4-FFF2-40B4-BE49-F238E27FC236}">
                <a16:creationId xmlns:a16="http://schemas.microsoft.com/office/drawing/2014/main" id="{2F462038-6F42-4BF9-A943-754587F3575D}"/>
              </a:ext>
            </a:extLst>
          </p:cNvPr>
          <p:cNvSpPr txBox="1">
            <a:spLocks/>
          </p:cNvSpPr>
          <p:nvPr/>
        </p:nvSpPr>
        <p:spPr>
          <a:xfrm>
            <a:off x="837357" y="622204"/>
            <a:ext cx="6506798" cy="595698"/>
          </a:xfrm>
          <a:prstGeom prst="rect">
            <a:avLst/>
          </a:prstGeom>
          <a:noFill/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THIS IS YOUR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3"/>
                </a:solidFill>
              </a:rPr>
              <a:t>PRESENTATION TITLE</a:t>
            </a:r>
          </a:p>
        </p:txBody>
      </p:sp>
      <p:sp>
        <p:nvSpPr>
          <p:cNvPr id="85" name="Heading 15">
            <a:extLst>
              <a:ext uri="{FF2B5EF4-FFF2-40B4-BE49-F238E27FC236}">
                <a16:creationId xmlns:a16="http://schemas.microsoft.com/office/drawing/2014/main" id="{2BC09D46-EA55-486C-B1E6-A0E25D417489}"/>
              </a:ext>
            </a:extLst>
          </p:cNvPr>
          <p:cNvSpPr txBox="1">
            <a:spLocks/>
          </p:cNvSpPr>
          <p:nvPr/>
        </p:nvSpPr>
        <p:spPr>
          <a:xfrm>
            <a:off x="837357" y="1310659"/>
            <a:ext cx="6506798" cy="595698"/>
          </a:xfrm>
          <a:prstGeom prst="rect">
            <a:avLst/>
          </a:prstGeom>
          <a:noFill/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/>
            </a:pPr>
            <a:endParaRPr lang="en-US" sz="40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892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rawing 8">
            <a:extLst>
              <a:ext uri="{FF2B5EF4-FFF2-40B4-BE49-F238E27FC236}">
                <a16:creationId xmlns:a16="http://schemas.microsoft.com/office/drawing/2014/main" id="{399BE703-0334-4448-B27A-F5EFC6BC283B}"/>
              </a:ext>
            </a:extLst>
          </p:cNvPr>
          <p:cNvSpPr/>
          <p:nvPr/>
        </p:nvSpPr>
        <p:spPr>
          <a:xfrm>
            <a:off x="-2732004" y="4571421"/>
            <a:ext cx="17656008" cy="1844982"/>
          </a:xfrm>
          <a:custGeom>
            <a:avLst/>
            <a:gdLst>
              <a:gd name="connsiteX0" fmla="*/ 8383652 w 8383652"/>
              <a:gd name="connsiteY0" fmla="*/ 0 h 876058"/>
              <a:gd name="connsiteX1" fmla="*/ 6089379 w 8383652"/>
              <a:gd name="connsiteY1" fmla="*/ 784838 h 876058"/>
              <a:gd name="connsiteX2" fmla="*/ 0 w 8383652"/>
              <a:gd name="connsiteY2" fmla="*/ 876058 h 876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3652" h="876058">
                <a:moveTo>
                  <a:pt x="8383652" y="0"/>
                </a:moveTo>
                <a:cubicBezTo>
                  <a:pt x="8383652" y="0"/>
                  <a:pt x="7588488" y="927692"/>
                  <a:pt x="6089379" y="784838"/>
                </a:cubicBezTo>
                <a:cubicBezTo>
                  <a:pt x="4590269" y="641984"/>
                  <a:pt x="1173815" y="223748"/>
                  <a:pt x="0" y="876058"/>
                </a:cubicBezTo>
              </a:path>
            </a:pathLst>
          </a:custGeom>
          <a:noFill/>
          <a:ln w="38100" cap="rnd">
            <a:solidFill>
              <a:schemeClr val="bg1">
                <a:alpha val="1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Drawing 282">
            <a:extLst>
              <a:ext uri="{FF2B5EF4-FFF2-40B4-BE49-F238E27FC236}">
                <a16:creationId xmlns:a16="http://schemas.microsoft.com/office/drawing/2014/main" id="{017D38B8-16C1-404F-9097-8CE923F71620}"/>
              </a:ext>
            </a:extLst>
          </p:cNvPr>
          <p:cNvSpPr/>
          <p:nvPr/>
        </p:nvSpPr>
        <p:spPr>
          <a:xfrm>
            <a:off x="6757323" y="441597"/>
            <a:ext cx="4097970" cy="5843744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3" name="Bar chart">
            <a:extLst>
              <a:ext uri="{FF2B5EF4-FFF2-40B4-BE49-F238E27FC236}">
                <a16:creationId xmlns:a16="http://schemas.microsoft.com/office/drawing/2014/main" id="{526C6413-F162-4298-8B2B-5B3FD79D2D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6351266"/>
              </p:ext>
            </p:extLst>
          </p:nvPr>
        </p:nvGraphicFramePr>
        <p:xfrm>
          <a:off x="839788" y="2194331"/>
          <a:ext cx="10818811" cy="3875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Heading 15">
            <a:extLst>
              <a:ext uri="{FF2B5EF4-FFF2-40B4-BE49-F238E27FC236}">
                <a16:creationId xmlns:a16="http://schemas.microsoft.com/office/drawing/2014/main" id="{A8C450D2-2DAB-42E3-8BF5-BE47C8FA78C9}"/>
              </a:ext>
            </a:extLst>
          </p:cNvPr>
          <p:cNvSpPr txBox="1">
            <a:spLocks/>
          </p:cNvSpPr>
          <p:nvPr/>
        </p:nvSpPr>
        <p:spPr>
          <a:xfrm>
            <a:off x="839788" y="572659"/>
            <a:ext cx="8185150" cy="134504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WRITE SOMETHING</a:t>
            </a:r>
            <a:endParaRPr lang="en-US" sz="4000" dirty="0">
              <a:solidFill>
                <a:schemeClr val="accent2"/>
              </a:solidFill>
            </a:endParaRP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HERE DIAGRAM SECTION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C5B9C3D-DEA6-419C-9A91-2C6AF786404A}"/>
              </a:ext>
            </a:extLst>
          </p:cNvPr>
          <p:cNvSpPr/>
          <p:nvPr/>
        </p:nvSpPr>
        <p:spPr>
          <a:xfrm>
            <a:off x="2501900" y="1308100"/>
            <a:ext cx="5638800" cy="695448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853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rawing 280">
            <a:extLst>
              <a:ext uri="{FF2B5EF4-FFF2-40B4-BE49-F238E27FC236}">
                <a16:creationId xmlns:a16="http://schemas.microsoft.com/office/drawing/2014/main" id="{635675D2-EDFF-4C07-9F13-B7ACDEE1F360}"/>
              </a:ext>
            </a:extLst>
          </p:cNvPr>
          <p:cNvSpPr/>
          <p:nvPr/>
        </p:nvSpPr>
        <p:spPr>
          <a:xfrm rot="10800000" flipV="1">
            <a:off x="6058528" y="-59801"/>
            <a:ext cx="3073991" cy="7409678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tx1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A8FA244-E180-42B8-AEA1-9D433F1800EE}"/>
              </a:ext>
            </a:extLst>
          </p:cNvPr>
          <p:cNvSpPr/>
          <p:nvPr/>
        </p:nvSpPr>
        <p:spPr>
          <a:xfrm>
            <a:off x="836678" y="5028429"/>
            <a:ext cx="6744087" cy="896479"/>
          </a:xfrm>
          <a:prstGeom prst="roundRect">
            <a:avLst>
              <a:gd name="adj" fmla="val 16750"/>
            </a:avLst>
          </a:prstGeom>
          <a:solidFill>
            <a:schemeClr val="accent3"/>
          </a:solidFill>
          <a:ln w="19050" cap="rnd">
            <a:noFill/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Drawing 282">
            <a:extLst>
              <a:ext uri="{FF2B5EF4-FFF2-40B4-BE49-F238E27FC236}">
                <a16:creationId xmlns:a16="http://schemas.microsoft.com/office/drawing/2014/main" id="{4624F20A-BB6B-4876-A8DA-A00A12FDF447}"/>
              </a:ext>
            </a:extLst>
          </p:cNvPr>
          <p:cNvSpPr/>
          <p:nvPr/>
        </p:nvSpPr>
        <p:spPr>
          <a:xfrm>
            <a:off x="8143314" y="48731"/>
            <a:ext cx="551905" cy="787022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" name="Drawing 23">
            <a:extLst>
              <a:ext uri="{FF2B5EF4-FFF2-40B4-BE49-F238E27FC236}">
                <a16:creationId xmlns:a16="http://schemas.microsoft.com/office/drawing/2014/main" id="{7243404C-B048-4F72-AF59-728F5F1715E8}"/>
              </a:ext>
            </a:extLst>
          </p:cNvPr>
          <p:cNvSpPr/>
          <p:nvPr/>
        </p:nvSpPr>
        <p:spPr>
          <a:xfrm>
            <a:off x="4343703" y="2601730"/>
            <a:ext cx="799200" cy="800490"/>
          </a:xfrm>
          <a:prstGeom prst="ellipse">
            <a:avLst/>
          </a:prstGeom>
          <a:solidFill>
            <a:srgbClr val="8422f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" name="Drawing 23">
            <a:extLst>
              <a:ext uri="{FF2B5EF4-FFF2-40B4-BE49-F238E27FC236}">
                <a16:creationId xmlns:a16="http://schemas.microsoft.com/office/drawing/2014/main" id="{21699FB7-4DB8-442E-9DD5-62ED1671D054}"/>
              </a:ext>
            </a:extLst>
          </p:cNvPr>
          <p:cNvSpPr/>
          <p:nvPr/>
        </p:nvSpPr>
        <p:spPr>
          <a:xfrm>
            <a:off x="839788" y="3799278"/>
            <a:ext cx="799200" cy="800490"/>
          </a:xfrm>
          <a:prstGeom prst="ellipse">
            <a:avLst/>
          </a:prstGeom>
          <a:solidFill>
            <a:srgbClr val="8422f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" name="Drawing 23">
            <a:extLst>
              <a:ext uri="{FF2B5EF4-FFF2-40B4-BE49-F238E27FC236}">
                <a16:creationId xmlns:a16="http://schemas.microsoft.com/office/drawing/2014/main" id="{678DF166-45D9-4FC3-9008-21D8824E814B}"/>
              </a:ext>
            </a:extLst>
          </p:cNvPr>
          <p:cNvSpPr/>
          <p:nvPr/>
        </p:nvSpPr>
        <p:spPr>
          <a:xfrm>
            <a:off x="4343703" y="3799278"/>
            <a:ext cx="799200" cy="800490"/>
          </a:xfrm>
          <a:prstGeom prst="ellipse">
            <a:avLst/>
          </a:pr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" name="Drawing 23">
            <a:extLst>
              <a:ext uri="{FF2B5EF4-FFF2-40B4-BE49-F238E27FC236}">
                <a16:creationId xmlns:a16="http://schemas.microsoft.com/office/drawing/2014/main" id="{4788D878-4B9A-4E37-863D-FEAAFD25A812}"/>
              </a:ext>
            </a:extLst>
          </p:cNvPr>
          <p:cNvSpPr/>
          <p:nvPr/>
        </p:nvSpPr>
        <p:spPr>
          <a:xfrm>
            <a:off x="839788" y="2601730"/>
            <a:ext cx="799200" cy="800490"/>
          </a:xfrm>
          <a:prstGeom prst="ellipse">
            <a:avLst/>
          </a:pr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FDE6C4-FA19-4838-9885-8FB3C70D8C59}"/>
              </a:ext>
            </a:extLst>
          </p:cNvPr>
          <p:cNvGrpSpPr/>
          <p:nvPr/>
        </p:nvGrpSpPr>
        <p:grpSpPr>
          <a:xfrm>
            <a:off x="7670866" y="1386981"/>
            <a:ext cx="4084039" cy="4084039"/>
            <a:chOff x="4340895" y="3171878"/>
            <a:chExt cx="3320102" cy="3320102"/>
          </a:xfrm>
        </p:grpSpPr>
        <p:graphicFrame>
          <p:nvGraphicFramePr>
            <p:cNvPr id="4" name="Chart 3">
              <a:extLst>
                <a:ext uri="{FF2B5EF4-FFF2-40B4-BE49-F238E27FC236}">
                  <a16:creationId xmlns:a16="http://schemas.microsoft.com/office/drawing/2014/main" id="{7B831E49-D9AD-4428-B3F7-93C94BD3606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07388551"/>
                </p:ext>
              </p:extLst>
            </p:nvPr>
          </p:nvGraphicFramePr>
          <p:xfrm>
            <a:off x="4340895" y="3171878"/>
            <a:ext cx="3320102" cy="33201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D550FD5-4B70-45EF-A531-A944D0F45CF5}"/>
                </a:ext>
              </a:extLst>
            </p:cNvPr>
            <p:cNvSpPr/>
            <p:nvPr/>
          </p:nvSpPr>
          <p:spPr>
            <a:xfrm>
              <a:off x="5042682" y="3873665"/>
              <a:ext cx="1916529" cy="19165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6B33C9-6441-4FB4-BB29-21A652D7175D}"/>
                </a:ext>
              </a:extLst>
            </p:cNvPr>
            <p:cNvSpPr txBox="1"/>
            <p:nvPr/>
          </p:nvSpPr>
          <p:spPr>
            <a:xfrm>
              <a:off x="4949304" y="4618023"/>
              <a:ext cx="2148746" cy="45037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Four Sales</a:t>
              </a:r>
            </a:p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In The Year</a:t>
              </a:r>
            </a:p>
          </p:txBody>
        </p:sp>
      </p:grpSp>
      <p:sp>
        <p:nvSpPr>
          <p:cNvPr id="7" name="Rectangle 7">
            <a:extLst>
              <a:ext uri="{FF2B5EF4-FFF2-40B4-BE49-F238E27FC236}">
                <a16:creationId xmlns:a16="http://schemas.microsoft.com/office/drawing/2014/main" id="{FAAB4E25-2D88-4B0C-BCFD-B24653B591DC}"/>
              </a:ext>
            </a:extLst>
          </p:cNvPr>
          <p:cNvSpPr/>
          <p:nvPr/>
        </p:nvSpPr>
        <p:spPr>
          <a:xfrm>
            <a:off x="1811333" y="3950883"/>
            <a:ext cx="2048912" cy="47442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2"/>
                </a:solidFill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19" name="Rectangle 22">
            <a:extLst>
              <a:ext uri="{FF2B5EF4-FFF2-40B4-BE49-F238E27FC236}">
                <a16:creationId xmlns:a16="http://schemas.microsoft.com/office/drawing/2014/main" id="{9FD0ADD7-939A-4A75-BFEA-B443B8D0FC0F}"/>
              </a:ext>
            </a:extLst>
          </p:cNvPr>
          <p:cNvSpPr/>
          <p:nvPr/>
        </p:nvSpPr>
        <p:spPr>
          <a:xfrm>
            <a:off x="1077443" y="5239456"/>
            <a:ext cx="6262557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2"/>
                </a:solidFill>
                <a:ea typeface="PT Sans" panose="020B0503020203020204" pitchFamily="34" charset="0"/>
              </a:rPr>
              <a:t>Collaboratively administrate empowered markets via plug-and-play networks. Dynamic</a:t>
            </a:r>
            <a:r>
              <a:rPr lang="en-US" sz="1100" dirty="0">
                <a:solidFill>
                  <a:schemeClr val="bg2"/>
                </a:solidFill>
                <a:ea typeface="PT Sans" panose="020B0503020203020204" pitchFamily="34" charset="0"/>
              </a:rPr>
              <a:t> </a:t>
            </a:r>
            <a:r>
              <a:rPr lang="en-US" sz="1100" dirty="0">
                <a:solidFill>
                  <a:schemeClr val="bg2"/>
                </a:solidFill>
                <a:ea typeface="PT Sans" panose="020B0503020203020204" pitchFamily="34" charset="0"/>
              </a:rPr>
              <a:t>procrastinate B2C users after installed base benefits. Dramatically visualize customer</a:t>
            </a:r>
            <a:r>
              <a:rPr lang="en-US" sz="1100" dirty="0">
                <a:solidFill>
                  <a:schemeClr val="bg2"/>
                </a:solidFill>
                <a:ea typeface="PT Sans" panose="020B0503020203020204" pitchFamily="34" charset="0"/>
              </a:rPr>
              <a:t> </a:t>
            </a:r>
            <a:r>
              <a:rPr lang="en-US" sz="1100" dirty="0">
                <a:solidFill>
                  <a:schemeClr val="bg2"/>
                </a:solidFill>
                <a:ea typeface="PT Sans" panose="020B0503020203020204" pitchFamily="34" charset="0"/>
              </a:rPr>
              <a:t>uniquely matrix.</a:t>
            </a: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DB50BB6F-9CA9-4C4B-A0BB-490E6FA6B333}"/>
              </a:ext>
            </a:extLst>
          </p:cNvPr>
          <p:cNvSpPr/>
          <p:nvPr/>
        </p:nvSpPr>
        <p:spPr>
          <a:xfrm>
            <a:off x="1800559" y="2764763"/>
            <a:ext cx="2048912" cy="47442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2"/>
                </a:solidFill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F67130B-3599-47EB-8ACE-C76DE5073E2B}"/>
              </a:ext>
            </a:extLst>
          </p:cNvPr>
          <p:cNvSpPr txBox="1"/>
          <p:nvPr/>
        </p:nvSpPr>
        <p:spPr>
          <a:xfrm>
            <a:off x="873715" y="2816038"/>
            <a:ext cx="80105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25</a:t>
            </a:r>
            <a:r>
              <a:rPr lang="id-ID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5EFAD3-34C1-4AF7-B27C-09ECA14E767C}"/>
              </a:ext>
            </a:extLst>
          </p:cNvPr>
          <p:cNvSpPr txBox="1"/>
          <p:nvPr/>
        </p:nvSpPr>
        <p:spPr>
          <a:xfrm>
            <a:off x="922200" y="4028829"/>
            <a:ext cx="7040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19</a:t>
            </a:r>
            <a:r>
              <a:rPr lang="id-ID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CB17E38E-9957-4B58-94EB-CCC7C2A07257}"/>
              </a:ext>
            </a:extLst>
          </p:cNvPr>
          <p:cNvSpPr/>
          <p:nvPr/>
        </p:nvSpPr>
        <p:spPr>
          <a:xfrm>
            <a:off x="5301879" y="2764763"/>
            <a:ext cx="2048912" cy="47442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2"/>
                </a:solidFill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13A80BDE-BACE-4BCB-9CC8-799284BE5BB6}"/>
              </a:ext>
            </a:extLst>
          </p:cNvPr>
          <p:cNvSpPr/>
          <p:nvPr/>
        </p:nvSpPr>
        <p:spPr>
          <a:xfrm>
            <a:off x="5301879" y="3962311"/>
            <a:ext cx="2048912" cy="47442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accent2"/>
                </a:solidFill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F9A3D98-76BD-41FB-85AD-A085F6D2024D}"/>
              </a:ext>
            </a:extLst>
          </p:cNvPr>
          <p:cNvSpPr txBox="1"/>
          <p:nvPr/>
        </p:nvSpPr>
        <p:spPr>
          <a:xfrm>
            <a:off x="4285937" y="2816038"/>
            <a:ext cx="89746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47</a:t>
            </a:r>
            <a:r>
              <a:rPr lang="id-ID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79818A9-E5D5-4558-A66A-7908F6C274E3}"/>
              </a:ext>
            </a:extLst>
          </p:cNvPr>
          <p:cNvSpPr txBox="1"/>
          <p:nvPr/>
        </p:nvSpPr>
        <p:spPr>
          <a:xfrm>
            <a:off x="4382623" y="4028829"/>
            <a:ext cx="70408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11</a:t>
            </a:r>
            <a:r>
              <a:rPr lang="id-ID" sz="20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29" name="Heading 15">
            <a:extLst>
              <a:ext uri="{FF2B5EF4-FFF2-40B4-BE49-F238E27FC236}">
                <a16:creationId xmlns:a16="http://schemas.microsoft.com/office/drawing/2014/main" id="{F45515B0-E9CF-45FE-889D-106D195785CA}"/>
              </a:ext>
            </a:extLst>
          </p:cNvPr>
          <p:cNvSpPr txBox="1">
            <a:spLocks/>
          </p:cNvSpPr>
          <p:nvPr/>
        </p:nvSpPr>
        <p:spPr>
          <a:xfrm>
            <a:off x="836678" y="491953"/>
            <a:ext cx="7701461" cy="137806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   </a:t>
            </a:r>
            <a:r>
              <a:rPr lang="en-US" sz="40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1D5E4E9-9FEB-4084-9C98-C0BF3761C04F}"/>
              </a:ext>
            </a:extLst>
          </p:cNvPr>
          <p:cNvSpPr/>
          <p:nvPr/>
        </p:nvSpPr>
        <p:spPr>
          <a:xfrm>
            <a:off x="606704" y="1244554"/>
            <a:ext cx="5855056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3383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660BA65B-FEC3-4B14-85EA-9D84976FE462}"/>
              </a:ext>
            </a:extLst>
          </p:cNvPr>
          <p:cNvSpPr/>
          <p:nvPr/>
        </p:nvSpPr>
        <p:spPr>
          <a:xfrm>
            <a:off x="-1563551" y="-810293"/>
            <a:ext cx="4503166" cy="4503166"/>
          </a:xfrm>
          <a:prstGeom prst="ellipse">
            <a:avLst/>
          </a:prstGeom>
          <a:solidFill>
            <a:schemeClr val="accent3">
              <a:alpha val="5000"/>
            </a:schemeClr>
          </a:solidFill>
          <a:ln w="19050" cap="rnd">
            <a:noFill/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6189788-63E0-4F46-B4AC-2789109E7FE2}"/>
              </a:ext>
            </a:extLst>
          </p:cNvPr>
          <p:cNvSpPr/>
          <p:nvPr/>
        </p:nvSpPr>
        <p:spPr>
          <a:xfrm>
            <a:off x="7534203" y="4740710"/>
            <a:ext cx="7900540" cy="7900540"/>
          </a:xfrm>
          <a:prstGeom prst="ellipse">
            <a:avLst/>
          </a:prstGeom>
          <a:solidFill>
            <a:schemeClr val="accent3">
              <a:alpha val="5000"/>
            </a:schemeClr>
          </a:solidFill>
          <a:ln w="19050" cap="rnd">
            <a:noFill/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Drawing 282">
            <a:extLst>
              <a:ext uri="{FF2B5EF4-FFF2-40B4-BE49-F238E27FC236}">
                <a16:creationId xmlns:a16="http://schemas.microsoft.com/office/drawing/2014/main" id="{A2D679D8-0AE3-4299-AAD0-CF63E6A15AFD}"/>
              </a:ext>
            </a:extLst>
          </p:cNvPr>
          <p:cNvSpPr/>
          <p:nvPr/>
        </p:nvSpPr>
        <p:spPr>
          <a:xfrm>
            <a:off x="4982059" y="2144641"/>
            <a:ext cx="1555988" cy="2218852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TextBox 28">
            <a:extLst>
              <a:ext uri="{FF2B5EF4-FFF2-40B4-BE49-F238E27FC236}">
                <a16:creationId xmlns:a16="http://schemas.microsoft.com/office/drawing/2014/main" id="{57F3E1DA-CD53-4A2D-AB56-CB9D9C5A96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5985" y="4473379"/>
            <a:ext cx="171695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16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Lato" panose="020F0502020204030203"/>
              </a:rPr>
              <a:t>BEFORE</a:t>
            </a:r>
          </a:p>
        </p:txBody>
      </p:sp>
      <p:sp>
        <p:nvSpPr>
          <p:cNvPr id="14" name="TextBox">
            <a:extLst>
              <a:ext uri="{FF2B5EF4-FFF2-40B4-BE49-F238E27FC236}">
                <a16:creationId xmlns:a16="http://schemas.microsoft.com/office/drawing/2014/main" id="{F64C7079-F381-42DE-A488-0EA26075A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5985" y="4837539"/>
            <a:ext cx="2389712" cy="695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050" dirty="0">
                <a:solidFill>
                  <a:schemeClr val="accent2"/>
                </a:solidFill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solidFill>
                  <a:schemeClr val="accent2"/>
                </a:solidFill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solidFill>
                  <a:schemeClr val="accent2"/>
                </a:solidFill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5" name="TextBox 28">
            <a:extLst>
              <a:ext uri="{FF2B5EF4-FFF2-40B4-BE49-F238E27FC236}">
                <a16:creationId xmlns:a16="http://schemas.microsoft.com/office/drawing/2014/main" id="{EDE447BD-F833-410B-BFE0-D078C11FD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5051" y="4473379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AFTER</a:t>
            </a:r>
          </a:p>
        </p:txBody>
      </p:sp>
      <p:sp>
        <p:nvSpPr>
          <p:cNvPr id="16" name="TextBox">
            <a:extLst>
              <a:ext uri="{FF2B5EF4-FFF2-40B4-BE49-F238E27FC236}">
                <a16:creationId xmlns:a16="http://schemas.microsoft.com/office/drawing/2014/main" id="{9109EB98-366A-4189-81E3-F8C193865E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3271" y="4837539"/>
            <a:ext cx="2389711" cy="695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0EF87B8F-83FA-4A39-B772-3E35359CB6F8}"/>
              </a:ext>
            </a:extLst>
          </p:cNvPr>
          <p:cNvSpPr/>
          <p:nvPr/>
        </p:nvSpPr>
        <p:spPr>
          <a:xfrm>
            <a:off x="5165499" y="4837539"/>
            <a:ext cx="2576552" cy="11799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solidFill>
                  <a:schemeClr val="accent2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chemeClr val="accent2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</a:t>
            </a:r>
            <a:r>
              <a:rPr lang="en-US" sz="1050" dirty="0">
                <a:solidFill>
                  <a:schemeClr val="accent2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 </a:t>
            </a:r>
            <a:r>
              <a:rPr lang="en-US" sz="1050" dirty="0">
                <a:solidFill>
                  <a:schemeClr val="accent2"/>
                </a:solidFill>
                <a:ea typeface="PT Sans" panose="020B0503020203020204" pitchFamily="34" charset="0"/>
              </a:rPr>
              <a:t>provide a robust . Expertise and media growth strategies. Seamlessly visualize quality intellectual capital without superior design.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25303D-160D-4115-AC3E-4F2FDA5ED983}"/>
              </a:ext>
            </a:extLst>
          </p:cNvPr>
          <p:cNvSpPr txBox="1"/>
          <p:nvPr/>
        </p:nvSpPr>
        <p:spPr>
          <a:xfrm>
            <a:off x="5177278" y="4473379"/>
            <a:ext cx="2799548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YOUR TITLE HERE</a:t>
            </a:r>
          </a:p>
        </p:txBody>
      </p:sp>
      <p:sp>
        <p:nvSpPr>
          <p:cNvPr id="57" name="Heading 15">
            <a:extLst>
              <a:ext uri="{FF2B5EF4-FFF2-40B4-BE49-F238E27FC236}">
                <a16:creationId xmlns:a16="http://schemas.microsoft.com/office/drawing/2014/main" id="{B59E271F-FC0E-4B7D-AA83-781FC289CA45}"/>
              </a:ext>
            </a:extLst>
          </p:cNvPr>
          <p:cNvSpPr txBox="1">
            <a:spLocks/>
          </p:cNvSpPr>
          <p:nvPr/>
        </p:nvSpPr>
        <p:spPr>
          <a:xfrm>
            <a:off x="7213344" y="4677277"/>
            <a:ext cx="763482" cy="42536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n>
                  <a:solidFill>
                    <a:schemeClr val="bg1"/>
                  </a:solidFill>
                </a:ln>
                <a:noFill/>
              </a:rPr>
              <a:t>02/</a:t>
            </a:r>
          </a:p>
        </p:txBody>
      </p:sp>
      <p:sp>
        <p:nvSpPr>
          <p:cNvPr id="35" name="Shape 2624">
            <a:extLst>
              <a:ext uri="{FF2B5EF4-FFF2-40B4-BE49-F238E27FC236}">
                <a16:creationId xmlns:a16="http://schemas.microsoft.com/office/drawing/2014/main" id="{A452CC99-C7F8-4C80-8073-5915060C0CC3}"/>
              </a:ext>
            </a:extLst>
          </p:cNvPr>
          <p:cNvSpPr/>
          <p:nvPr/>
        </p:nvSpPr>
        <p:spPr>
          <a:xfrm>
            <a:off x="5638158" y="2801477"/>
            <a:ext cx="891398" cy="891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4" name="Drawing 3" descr="Picture looks like as interior, table, food, pizza&#10;&#10;">
            <a:extLst>
              <a:ext uri="{FF2B5EF4-FFF2-40B4-BE49-F238E27FC236}">
                <a16:creationId xmlns:a16="http://schemas.microsoft.com/office/drawing/2014/main" id="{7D6FD24E-2FAA-4B17-9A36-8FA3E0B8F359}"/>
              </a:ext>
            </a:extLst>
          </p:cNvPr>
          <p:cNvPicPr>
            <a:picLocks noGrp="1" noChangeAspect="1"/>
          </p:cNvPicPr>
          <p:nvPr>
            <p:ph type="pic" idx="25"/>
          </p:nvPr>
        </p:nvPicPr>
        <p:blipFill>
          <a:blip r:embed="rId2"/>
          <a:srcRect t="16667" b="16667"/>
          <a:stretch>
            <a:fillRect/>
          </a:stretch>
        </p:blipFill>
        <p:spPr>
          <a:xfrm>
            <a:off x="1315985" y="2158894"/>
            <a:ext cx="2178000" cy="2178000"/>
          </a:xfrm>
        </p:spPr>
      </p:pic>
      <p:pic>
        <p:nvPicPr>
          <p:cNvPr id="7" name="Drawing 6" descr="Picture looks like as building, external, car, sidewalk&#10;&#10;">
            <a:extLst>
              <a:ext uri="{FF2B5EF4-FFF2-40B4-BE49-F238E27FC236}">
                <a16:creationId xmlns:a16="http://schemas.microsoft.com/office/drawing/2014/main" id="{07B5B633-F9DF-457E-8191-327839B4EA53}"/>
              </a:ext>
            </a:extLst>
          </p:cNvPr>
          <p:cNvPicPr>
            <a:picLocks noGrp="1" noChangeAspect="1"/>
          </p:cNvPicPr>
          <p:nvPr>
            <p:ph type="pic" idx="27"/>
          </p:nvPr>
        </p:nvPicPr>
        <p:blipFill>
          <a:blip r:embed="rId3"/>
          <a:srcRect l="16670" r="16670"/>
          <a:stretch>
            <a:fillRect/>
          </a:stretch>
        </p:blipFill>
        <p:spPr>
          <a:xfrm>
            <a:off x="8755051" y="2158893"/>
            <a:ext cx="2178000" cy="2178000"/>
          </a:xfrm>
        </p:spPr>
      </p:pic>
      <p:sp>
        <p:nvSpPr>
          <p:cNvPr id="22" name="Rainbow 21">
            <a:extLst>
              <a:ext uri="{FF2B5EF4-FFF2-40B4-BE49-F238E27FC236}">
                <a16:creationId xmlns:a16="http://schemas.microsoft.com/office/drawing/2014/main" id="{A34E68A0-6C93-4860-84A0-9D3BA0DCA030}"/>
              </a:ext>
            </a:extLst>
          </p:cNvPr>
          <p:cNvSpPr/>
          <p:nvPr/>
        </p:nvSpPr>
        <p:spPr>
          <a:xfrm rot="20901109">
            <a:off x="3313190" y="2839655"/>
            <a:ext cx="1490513" cy="1575072"/>
          </a:xfrm>
          <a:prstGeom prst="arc">
            <a:avLst>
              <a:gd name="adj1" fmla="val 820843"/>
              <a:gd name="adj2" fmla="val 12525425"/>
            </a:avLst>
          </a:prstGeom>
          <a:ln>
            <a:prstDash val="lgDash"/>
            <a:headEnd type="arrow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810085608">
                  <a:custGeom>
                    <a:avLst/>
                    <a:gdLst>
                      <a:gd name="connsiteX0" fmla="*/ 1471495 w 1490513"/>
                      <a:gd name="connsiteY0" fmla="*/ 964315 h 1575072"/>
                      <a:gd name="connsiteX1" fmla="*/ 899144 w 1490513"/>
                      <a:gd name="connsiteY1" fmla="*/ 1558100 h 1575072"/>
                      <a:gd name="connsiteX2" fmla="*/ 133093 w 1490513"/>
                      <a:gd name="connsiteY2" fmla="*/ 1236695 h 1575072"/>
                      <a:gd name="connsiteX3" fmla="*/ 83868 w 1490513"/>
                      <a:gd name="connsiteY3" fmla="*/ 424579 h 1575072"/>
                      <a:gd name="connsiteX4" fmla="*/ 745257 w 1490513"/>
                      <a:gd name="connsiteY4" fmla="*/ 787536 h 1575072"/>
                      <a:gd name="connsiteX5" fmla="*/ 1471495 w 1490513"/>
                      <a:gd name="connsiteY5" fmla="*/ 964315 h 1575072"/>
                      <a:gd name="connsiteX0" fmla="*/ 1471495 w 1490513"/>
                      <a:gd name="connsiteY0" fmla="*/ 964315 h 1575072"/>
                      <a:gd name="connsiteX1" fmla="*/ 899144 w 1490513"/>
                      <a:gd name="connsiteY1" fmla="*/ 1558100 h 1575072"/>
                      <a:gd name="connsiteX2" fmla="*/ 133093 w 1490513"/>
                      <a:gd name="connsiteY2" fmla="*/ 1236695 h 1575072"/>
                      <a:gd name="connsiteX3" fmla="*/ 83868 w 1490513"/>
                      <a:gd name="connsiteY3" fmla="*/ 424579 h 15750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90513" h="1575072" stroke="0" extrusionOk="0">
                        <a:moveTo>
                          <a:pt x="1471495" y="964315"/>
                        </a:moveTo>
                        <a:cubicBezTo>
                          <a:pt x="1395236" y="1279714"/>
                          <a:pt x="1201308" y="1548585"/>
                          <a:pt x="899144" y="1558100"/>
                        </a:cubicBezTo>
                        <a:cubicBezTo>
                          <a:pt x="579787" y="1642121"/>
                          <a:pt x="329125" y="1512488"/>
                          <a:pt x="133093" y="1236695"/>
                        </a:cubicBezTo>
                        <a:cubicBezTo>
                          <a:pt x="-49617" y="978993"/>
                          <a:pt x="-55400" y="674549"/>
                          <a:pt x="83868" y="424579"/>
                        </a:cubicBezTo>
                        <a:cubicBezTo>
                          <a:pt x="270560" y="580781"/>
                          <a:pt x="594693" y="688735"/>
                          <a:pt x="745257" y="787536"/>
                        </a:cubicBezTo>
                        <a:cubicBezTo>
                          <a:pt x="1042834" y="831771"/>
                          <a:pt x="1348489" y="952403"/>
                          <a:pt x="1471495" y="964315"/>
                        </a:cubicBezTo>
                        <a:close/>
                      </a:path>
                      <a:path w="1490513" h="1575072" fill="none" extrusionOk="0">
                        <a:moveTo>
                          <a:pt x="1471495" y="964315"/>
                        </a:moveTo>
                        <a:cubicBezTo>
                          <a:pt x="1418653" y="1259093"/>
                          <a:pt x="1179065" y="1490924"/>
                          <a:pt x="899144" y="1558100"/>
                        </a:cubicBezTo>
                        <a:cubicBezTo>
                          <a:pt x="641441" y="1609774"/>
                          <a:pt x="307287" y="1501129"/>
                          <a:pt x="133093" y="1236695"/>
                        </a:cubicBezTo>
                        <a:cubicBezTo>
                          <a:pt x="-46894" y="974514"/>
                          <a:pt x="-39162" y="650013"/>
                          <a:pt x="83868" y="42457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ainbow 22">
            <a:extLst>
              <a:ext uri="{FF2B5EF4-FFF2-40B4-BE49-F238E27FC236}">
                <a16:creationId xmlns:a16="http://schemas.microsoft.com/office/drawing/2014/main" id="{F97CD066-4B74-49FA-95C0-F577568FF464}"/>
              </a:ext>
            </a:extLst>
          </p:cNvPr>
          <p:cNvSpPr/>
          <p:nvPr/>
        </p:nvSpPr>
        <p:spPr>
          <a:xfrm rot="2599150">
            <a:off x="6923224" y="1718851"/>
            <a:ext cx="1947883" cy="1947883"/>
          </a:xfrm>
          <a:prstGeom prst="arc">
            <a:avLst>
              <a:gd name="adj1" fmla="val 7883406"/>
              <a:gd name="adj2" fmla="val 18209641"/>
            </a:avLst>
          </a:prstGeom>
          <a:ln>
            <a:prstDash val="lgDash"/>
            <a:headEnd type="none" w="med" len="med"/>
            <a:tailEnd type="arrow" w="med" len="med"/>
            <a:extLst>
              <a:ext uri="{C807C97D-BFC1-408E-A445-0C87EB9F89A2}">
                <ask:lineSketchStyleProps xmlns:ask="http://schemas.microsoft.com/office/drawing/2018/sketchyshapes" sd="1226508110">
                  <a:custGeom>
                    <a:avLst/>
                    <a:gdLst>
                      <a:gd name="connsiteX0" fmla="*/ 329989 w 1947883"/>
                      <a:gd name="connsiteY0" fmla="*/ 1704617 h 1947883"/>
                      <a:gd name="connsiteX1" fmla="*/ 200663 w 1947883"/>
                      <a:gd name="connsiteY1" fmla="*/ 381824 h 1947883"/>
                      <a:gd name="connsiteX2" fmla="*/ 1511412 w 1947883"/>
                      <a:gd name="connsiteY2" fmla="*/ 161728 h 1947883"/>
                      <a:gd name="connsiteX3" fmla="*/ 973942 w 1947883"/>
                      <a:gd name="connsiteY3" fmla="*/ 973942 h 1947883"/>
                      <a:gd name="connsiteX4" fmla="*/ 329989 w 1947883"/>
                      <a:gd name="connsiteY4" fmla="*/ 1704617 h 1947883"/>
                      <a:gd name="connsiteX0" fmla="*/ 329989 w 1947883"/>
                      <a:gd name="connsiteY0" fmla="*/ 1704617 h 1947883"/>
                      <a:gd name="connsiteX1" fmla="*/ 200663 w 1947883"/>
                      <a:gd name="connsiteY1" fmla="*/ 381824 h 1947883"/>
                      <a:gd name="connsiteX2" fmla="*/ 1511412 w 1947883"/>
                      <a:gd name="connsiteY2" fmla="*/ 161728 h 1947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947883" h="1947883" stroke="0" extrusionOk="0">
                        <a:moveTo>
                          <a:pt x="329989" y="1704617"/>
                        </a:moveTo>
                        <a:cubicBezTo>
                          <a:pt x="-52119" y="1358937"/>
                          <a:pt x="-127569" y="783595"/>
                          <a:pt x="200663" y="381824"/>
                        </a:cubicBezTo>
                        <a:cubicBezTo>
                          <a:pt x="553062" y="-37655"/>
                          <a:pt x="991212" y="-78838"/>
                          <a:pt x="1511412" y="161728"/>
                        </a:cubicBezTo>
                        <a:cubicBezTo>
                          <a:pt x="1395593" y="433731"/>
                          <a:pt x="1113093" y="856364"/>
                          <a:pt x="973942" y="973942"/>
                        </a:cubicBezTo>
                        <a:cubicBezTo>
                          <a:pt x="880613" y="1185010"/>
                          <a:pt x="435789" y="1637144"/>
                          <a:pt x="329989" y="1704617"/>
                        </a:cubicBezTo>
                        <a:close/>
                      </a:path>
                      <a:path w="1947883" h="1947883" fill="none" extrusionOk="0">
                        <a:moveTo>
                          <a:pt x="329989" y="1704617"/>
                        </a:moveTo>
                        <a:cubicBezTo>
                          <a:pt x="-101537" y="1372223"/>
                          <a:pt x="-135867" y="848849"/>
                          <a:pt x="200663" y="381824"/>
                        </a:cubicBezTo>
                        <a:cubicBezTo>
                          <a:pt x="482766" y="2422"/>
                          <a:pt x="1062169" y="-175507"/>
                          <a:pt x="1511412" y="161728"/>
                        </a:cubicBezTo>
                      </a:path>
                      <a:path w="1947883" h="1947883" fill="none" stroke="0" extrusionOk="0">
                        <a:moveTo>
                          <a:pt x="329989" y="1704617"/>
                        </a:moveTo>
                        <a:cubicBezTo>
                          <a:pt x="-70574" y="1382395"/>
                          <a:pt x="-86905" y="785744"/>
                          <a:pt x="200663" y="381824"/>
                        </a:cubicBezTo>
                        <a:cubicBezTo>
                          <a:pt x="515812" y="8998"/>
                          <a:pt x="1111703" y="-136701"/>
                          <a:pt x="1511412" y="161728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Heading 15">
            <a:extLst>
              <a:ext uri="{FF2B5EF4-FFF2-40B4-BE49-F238E27FC236}">
                <a16:creationId xmlns:a16="http://schemas.microsoft.com/office/drawing/2014/main" id="{2EA8F276-5FB4-4E2A-9974-0ADBB9C8562E}"/>
              </a:ext>
            </a:extLst>
          </p:cNvPr>
          <p:cNvSpPr txBox="1">
            <a:spLocks/>
          </p:cNvSpPr>
          <p:nvPr/>
        </p:nvSpPr>
        <p:spPr>
          <a:xfrm>
            <a:off x="836678" y="491953"/>
            <a:ext cx="7701461" cy="137806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chemeClr val="tx1"/>
                </a:solidFill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r>
              <a:rPr lang="en-US" sz="4000" b="1" dirty="0">
                <a:solidFill>
                  <a:schemeClr val="tx1"/>
                </a:solidFill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000" b="1" dirty="0">
                <a:solidFill>
                  <a:schemeClr val="tx1"/>
                </a:solidFill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3AB9B37-6456-436F-9597-5E15F5DF483A}"/>
              </a:ext>
            </a:extLst>
          </p:cNvPr>
          <p:cNvSpPr/>
          <p:nvPr/>
        </p:nvSpPr>
        <p:spPr>
          <a:xfrm>
            <a:off x="581304" y="1244554"/>
            <a:ext cx="5855056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DB7E8B3-5D76-4DD4-B599-E5519632E94C}"/>
              </a:ext>
            </a:extLst>
          </p:cNvPr>
          <p:cNvSpPr/>
          <p:nvPr/>
        </p:nvSpPr>
        <p:spPr>
          <a:xfrm>
            <a:off x="8259245" y="-599394"/>
            <a:ext cx="1778877" cy="1778877"/>
          </a:xfrm>
          <a:prstGeom prst="ellipse">
            <a:avLst/>
          </a:prstGeom>
          <a:solidFill>
            <a:schemeClr val="accent3">
              <a:alpha val="5000"/>
            </a:schemeClr>
          </a:solidFill>
          <a:ln w="19050" cap="rnd">
            <a:noFill/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97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ABE2D3B-184D-4758-A47F-F4CC22CB93B5}"/>
              </a:ext>
            </a:extLst>
          </p:cNvPr>
          <p:cNvGrpSpPr/>
          <p:nvPr/>
        </p:nvGrpSpPr>
        <p:grpSpPr>
          <a:xfrm flipV="1">
            <a:off x="-1563551" y="-4414372"/>
            <a:ext cx="16998294" cy="13451543"/>
            <a:chOff x="-1563551" y="-810293"/>
            <a:chExt cx="16998294" cy="1345154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DEC7C54-620F-4769-99F0-C0A795B366E2}"/>
                </a:ext>
              </a:extLst>
            </p:cNvPr>
            <p:cNvSpPr/>
            <p:nvPr/>
          </p:nvSpPr>
          <p:spPr>
            <a:xfrm>
              <a:off x="-1563551" y="-810293"/>
              <a:ext cx="4503166" cy="4503166"/>
            </a:xfrm>
            <a:prstGeom prst="ellipse">
              <a:avLst/>
            </a:prstGeom>
            <a:solidFill>
              <a:schemeClr val="accent3">
                <a:alpha val="5000"/>
              </a:schemeClr>
            </a:solidFill>
            <a:ln w="19050" cap="rnd">
              <a:noFill/>
              <a:prstDash val="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C41A0DC-41F8-4243-A147-7E108AD55D95}"/>
                </a:ext>
              </a:extLst>
            </p:cNvPr>
            <p:cNvSpPr/>
            <p:nvPr/>
          </p:nvSpPr>
          <p:spPr>
            <a:xfrm>
              <a:off x="7534203" y="4740710"/>
              <a:ext cx="7900540" cy="7900540"/>
            </a:xfrm>
            <a:prstGeom prst="ellipse">
              <a:avLst/>
            </a:prstGeom>
            <a:solidFill>
              <a:schemeClr val="accent3">
                <a:alpha val="5000"/>
              </a:schemeClr>
            </a:solidFill>
            <a:ln w="19050" cap="rnd">
              <a:noFill/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Heading 15">
            <a:extLst>
              <a:ext uri="{FF2B5EF4-FFF2-40B4-BE49-F238E27FC236}">
                <a16:creationId xmlns:a16="http://schemas.microsoft.com/office/drawing/2014/main" id="{47335C10-C094-46B0-9C17-79530BDE902E}"/>
              </a:ext>
            </a:extLst>
          </p:cNvPr>
          <p:cNvSpPr txBox="1">
            <a:spLocks/>
          </p:cNvSpPr>
          <p:nvPr/>
        </p:nvSpPr>
        <p:spPr>
          <a:xfrm>
            <a:off x="839788" y="572659"/>
            <a:ext cx="6555921" cy="144047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WRITE SOMETHING HERE</a:t>
            </a:r>
            <a:r>
              <a:rPr lang="en-US" sz="4000" dirty="0">
                <a:solidFill>
                  <a:schemeClr val="accent2"/>
                </a:solidFill>
              </a:rPr>
              <a:t>  </a:t>
            </a:r>
            <a:r>
              <a:rPr lang="en-US" sz="4000" dirty="0">
                <a:solidFill>
                  <a:schemeClr val="accent2"/>
                </a:solidFill>
              </a:rPr>
              <a:t>WORLD MAP</a:t>
            </a:r>
          </a:p>
        </p:txBody>
      </p:sp>
      <p:sp>
        <p:nvSpPr>
          <p:cNvPr id="29" name="Polyline: figure 28">
            <a:extLst>
              <a:ext uri="{FF2B5EF4-FFF2-40B4-BE49-F238E27FC236}">
                <a16:creationId xmlns:a16="http://schemas.microsoft.com/office/drawing/2014/main" id="{24B2810D-BBB3-472A-80E3-FE8BE8F3162A}"/>
              </a:ext>
            </a:extLst>
          </p:cNvPr>
          <p:cNvSpPr/>
          <p:nvPr/>
        </p:nvSpPr>
        <p:spPr>
          <a:xfrm>
            <a:off x="965272" y="2311400"/>
            <a:ext cx="10515563" cy="6268804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accent3">
              <a:alpha val="3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50" name="Drawing 282">
            <a:extLst>
              <a:ext uri="{FF2B5EF4-FFF2-40B4-BE49-F238E27FC236}">
                <a16:creationId xmlns:a16="http://schemas.microsoft.com/office/drawing/2014/main" id="{34C07E97-5366-47EB-A984-D3BC63986767}"/>
              </a:ext>
            </a:extLst>
          </p:cNvPr>
          <p:cNvSpPr/>
          <p:nvPr/>
        </p:nvSpPr>
        <p:spPr>
          <a:xfrm>
            <a:off x="2241090" y="2781418"/>
            <a:ext cx="959455" cy="1368190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14ECBD0-39ED-4450-9B52-9F30EAD35000}"/>
              </a:ext>
            </a:extLst>
          </p:cNvPr>
          <p:cNvSpPr/>
          <p:nvPr/>
        </p:nvSpPr>
        <p:spPr>
          <a:xfrm>
            <a:off x="2603500" y="1308054"/>
            <a:ext cx="4038600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2705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92A70EEE-F696-4122-8CB1-FE91183421AE}"/>
              </a:ext>
            </a:extLst>
          </p:cNvPr>
          <p:cNvSpPr txBox="1"/>
          <p:nvPr/>
        </p:nvSpPr>
        <p:spPr>
          <a:xfrm>
            <a:off x="7254641" y="3981419"/>
            <a:ext cx="2018613" cy="453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2"/>
                </a:solidFill>
              </a:rPr>
              <a:t>@username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3881AA-13FB-4F23-A07E-3FC329F2D6A2}"/>
              </a:ext>
            </a:extLst>
          </p:cNvPr>
          <p:cNvSpPr txBox="1"/>
          <p:nvPr/>
        </p:nvSpPr>
        <p:spPr>
          <a:xfrm>
            <a:off x="7254641" y="4566728"/>
            <a:ext cx="2271725" cy="453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1800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0E798-DAA3-46BF-B591-4FC6B0CD994B}"/>
              </a:ext>
            </a:extLst>
          </p:cNvPr>
          <p:cNvSpPr txBox="1"/>
          <p:nvPr/>
        </p:nvSpPr>
        <p:spPr>
          <a:xfrm>
            <a:off x="7254641" y="5152038"/>
            <a:ext cx="2018612" cy="453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chemeClr val="accent2"/>
                </a:solidFill>
              </a:rPr>
              <a:t>+1 555 1829</a:t>
            </a:r>
          </a:p>
        </p:txBody>
      </p:sp>
      <p:sp>
        <p:nvSpPr>
          <p:cNvPr id="21" name="Heading 15">
            <a:extLst>
              <a:ext uri="{FF2B5EF4-FFF2-40B4-BE49-F238E27FC236}">
                <a16:creationId xmlns:a16="http://schemas.microsoft.com/office/drawing/2014/main" id="{1102119D-AA0F-4FD5-AF51-D101ADBBF707}"/>
              </a:ext>
            </a:extLst>
          </p:cNvPr>
          <p:cNvSpPr txBox="1">
            <a:spLocks/>
          </p:cNvSpPr>
          <p:nvPr/>
        </p:nvSpPr>
        <p:spPr>
          <a:xfrm>
            <a:off x="628650" y="572659"/>
            <a:ext cx="6555921" cy="157191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THANKS!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ANY QUESTIONS?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5CA318-6EBD-4326-8FEF-446DD61C03CF}"/>
              </a:ext>
            </a:extLst>
          </p:cNvPr>
          <p:cNvSpPr txBox="1"/>
          <p:nvPr/>
        </p:nvSpPr>
        <p:spPr>
          <a:xfrm>
            <a:off x="7184571" y="2719882"/>
            <a:ext cx="3483801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>
                <a:solidFill>
                  <a:schemeClr val="accent4"/>
                </a:solidFill>
                <a:latin typeface="+mj-lt"/>
                <a:cs typeface="Poppins" panose="00000500000000000000" pitchFamily="2" charset="0"/>
              </a:rPr>
              <a:t>You can</a:t>
            </a:r>
            <a:br>
              <a:rPr lang="en-US" sz="2800" b="1" dirty="0">
                <a:solidFill>
                  <a:schemeClr val="accent4"/>
                </a:solidFill>
                <a:latin typeface="+mj-lt"/>
                <a:cs typeface="Poppins" panose="00000500000000000000" pitchFamily="2" charset="0"/>
              </a:rPr>
            </a:br>
            <a:r>
              <a:rPr lang="en-US" sz="2800" b="1" dirty="0">
                <a:solidFill>
                  <a:schemeClr val="accent3"/>
                </a:solidFill>
                <a:latin typeface="+mj-lt"/>
                <a:cs typeface="Poppins" panose="00000500000000000000" pitchFamily="2" charset="0"/>
              </a:rPr>
              <a:t>find me at:</a:t>
            </a:r>
          </a:p>
        </p:txBody>
      </p:sp>
      <p:pic>
        <p:nvPicPr>
          <p:cNvPr id="5" name="Drawing 4" descr="Picture looks like as food, cake, worth, other&#10;&#10;">
            <a:extLst>
              <a:ext uri="{FF2B5EF4-FFF2-40B4-BE49-F238E27FC236}">
                <a16:creationId xmlns:a16="http://schemas.microsoft.com/office/drawing/2014/main" id="{B584DE9B-41C5-46A7-9D2C-9A27EC8EF83B}"/>
              </a:ext>
            </a:extLst>
          </p:cNvPr>
          <p:cNvPicPr>
            <a:picLocks noGrp="1" noChangeAspect="1"/>
          </p:cNvPicPr>
          <p:nvPr>
            <p:ph type="pic" idx="27"/>
          </p:nvPr>
        </p:nvPicPr>
        <p:blipFill>
          <a:blip r:embed="rId3"/>
          <a:srcRect t="16667" b="16667"/>
          <a:stretch>
            <a:fillRect/>
          </a:stretch>
        </p:blipFill>
        <p:spPr>
          <a:xfrm>
            <a:off x="-1052830" y="2403336"/>
            <a:ext cx="7491600" cy="7491218"/>
          </a:xfrm>
        </p:spPr>
      </p:pic>
      <p:sp>
        <p:nvSpPr>
          <p:cNvPr id="30" name="Drawing 280">
            <a:extLst>
              <a:ext uri="{FF2B5EF4-FFF2-40B4-BE49-F238E27FC236}">
                <a16:creationId xmlns:a16="http://schemas.microsoft.com/office/drawing/2014/main" id="{0D5FA31B-278E-4E78-BDEB-271AA7FC70FB}"/>
              </a:ext>
            </a:extLst>
          </p:cNvPr>
          <p:cNvSpPr/>
          <p:nvPr/>
        </p:nvSpPr>
        <p:spPr>
          <a:xfrm>
            <a:off x="8824130" y="-1384235"/>
            <a:ext cx="3688483" cy="8890875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3DFFA42-B9E7-490C-80B4-85A47E236538}"/>
              </a:ext>
            </a:extLst>
          </p:cNvPr>
          <p:cNvSpPr/>
          <p:nvPr/>
        </p:nvSpPr>
        <p:spPr>
          <a:xfrm>
            <a:off x="4956398" y="-2070466"/>
            <a:ext cx="3685614" cy="3685614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F0A34DF-7E3F-44FD-B049-E70F7877D35F}"/>
              </a:ext>
            </a:extLst>
          </p:cNvPr>
          <p:cNvSpPr/>
          <p:nvPr/>
        </p:nvSpPr>
        <p:spPr>
          <a:xfrm>
            <a:off x="-1413263" y="2042713"/>
            <a:ext cx="8212468" cy="8212466"/>
          </a:xfrm>
          <a:prstGeom prst="ellipse">
            <a:avLst/>
          </a:pr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Drawing 282">
            <a:extLst>
              <a:ext uri="{FF2B5EF4-FFF2-40B4-BE49-F238E27FC236}">
                <a16:creationId xmlns:a16="http://schemas.microsoft.com/office/drawing/2014/main" id="{2B77C8CF-7FA2-4303-B6EA-F38CCF1797D1}"/>
              </a:ext>
            </a:extLst>
          </p:cNvPr>
          <p:cNvSpPr/>
          <p:nvPr/>
        </p:nvSpPr>
        <p:spPr>
          <a:xfrm>
            <a:off x="10493265" y="4519307"/>
            <a:ext cx="1205180" cy="171859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F7E803A-E9F8-4255-942D-2AE5CB50DCF3}"/>
              </a:ext>
            </a:extLst>
          </p:cNvPr>
          <p:cNvSpPr/>
          <p:nvPr/>
        </p:nvSpPr>
        <p:spPr>
          <a:xfrm flipV="1">
            <a:off x="5383963" y="-1642901"/>
            <a:ext cx="2830484" cy="2830484"/>
          </a:xfrm>
          <a:prstGeom prst="ellipse">
            <a:avLst/>
          </a:prstGeom>
          <a:solidFill>
            <a:schemeClr val="accent3">
              <a:alpha val="5000"/>
            </a:schemeClr>
          </a:solidFill>
          <a:ln w="19050" cap="rnd">
            <a:noFill/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A6A3FA22-A4E5-4082-9665-D97B638AF886}"/>
              </a:ext>
            </a:extLst>
          </p:cNvPr>
          <p:cNvSpPr/>
          <p:nvPr/>
        </p:nvSpPr>
        <p:spPr>
          <a:xfrm>
            <a:off x="7048500" y="3251676"/>
            <a:ext cx="2895600" cy="58487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3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9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Rectangle 371">
            <a:extLst>
              <a:ext uri="{FF2B5EF4-FFF2-40B4-BE49-F238E27FC236}">
                <a16:creationId xmlns:a16="http://schemas.microsoft.com/office/drawing/2014/main" id="{41378C6D-E806-4DA2-ADD4-E7E97C91093E}"/>
              </a:ext>
            </a:extLst>
          </p:cNvPr>
          <p:cNvSpPr/>
          <p:nvPr/>
        </p:nvSpPr>
        <p:spPr>
          <a:xfrm>
            <a:off x="876980" y="3990274"/>
            <a:ext cx="4203020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800" spc="113" dirty="0"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PRESENTATION</a:t>
            </a:r>
          </a:p>
          <a:p>
            <a:r>
              <a:rPr lang="en-US" sz="1800" spc="113" dirty="0">
                <a:ln w="3175">
                  <a:noFill/>
                </a:ln>
                <a:solidFill>
                  <a:schemeClr val="bg1"/>
                </a:solidFill>
                <a:ea typeface="Roboto" panose="02000000000000000000" pitchFamily="2" charset="0"/>
                <a:cs typeface="Poppins" panose="00000500000000000000" pitchFamily="2" charset="0"/>
              </a:rPr>
              <a:t>JOHN DOE</a:t>
            </a:r>
          </a:p>
        </p:txBody>
      </p:sp>
      <p:pic>
        <p:nvPicPr>
          <p:cNvPr id="15" name="Drawing 14" descr="Picture looks like as man, mobile phone, phone, keeps&#10;&#10;">
            <a:extLst>
              <a:ext uri="{FF2B5EF4-FFF2-40B4-BE49-F238E27FC236}">
                <a16:creationId xmlns:a16="http://schemas.microsoft.com/office/drawing/2014/main" id="{6A341DE7-CB49-4723-A343-D447BE3CB61C}"/>
              </a:ext>
            </a:extLst>
          </p:cNvPr>
          <p:cNvPicPr>
            <a:picLocks noGrp="1" noChangeAspect="1"/>
          </p:cNvPicPr>
          <p:nvPr>
            <p:ph type="pic" idx="29"/>
          </p:nvPr>
        </p:nvPicPr>
        <p:blipFill rotWithShape="1">
          <a:blip r:embed="rId2"/>
          <a:srcRect t="16667" b="16667"/>
          <a:stretch/>
        </p:blipFill>
        <p:spPr/>
      </p:pic>
      <p:sp>
        <p:nvSpPr>
          <p:cNvPr id="6" name="Drawing 282">
            <a:extLst>
              <a:ext uri="{FF2B5EF4-FFF2-40B4-BE49-F238E27FC236}">
                <a16:creationId xmlns:a16="http://schemas.microsoft.com/office/drawing/2014/main" id="{65EDA608-6C28-4EB7-BA67-6CFD7A9F4A61}"/>
              </a:ext>
            </a:extLst>
          </p:cNvPr>
          <p:cNvSpPr/>
          <p:nvPr/>
        </p:nvSpPr>
        <p:spPr>
          <a:xfrm>
            <a:off x="4094851" y="1634115"/>
            <a:ext cx="724790" cy="103355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Drawing 3">
            <a:extLst>
              <a:ext uri="{FF2B5EF4-FFF2-40B4-BE49-F238E27FC236}">
                <a16:creationId xmlns:a16="http://schemas.microsoft.com/office/drawing/2014/main" id="{1356FFFA-8DC0-4C46-9429-ADC218508B23}"/>
              </a:ext>
            </a:extLst>
          </p:cNvPr>
          <p:cNvSpPr/>
          <p:nvPr/>
        </p:nvSpPr>
        <p:spPr>
          <a:xfrm>
            <a:off x="-872123" y="-1288174"/>
            <a:ext cx="6345310" cy="9079487"/>
          </a:xfrm>
          <a:custGeom>
            <a:avLst/>
            <a:gdLst>
              <a:gd name="connsiteX0" fmla="*/ 0 w 6345310"/>
              <a:gd name="connsiteY0" fmla="*/ 0 h 9079487"/>
              <a:gd name="connsiteX1" fmla="*/ 1940573 w 6345310"/>
              <a:gd name="connsiteY1" fmla="*/ 2765875 h 9079487"/>
              <a:gd name="connsiteX2" fmla="*/ 3474953 w 6345310"/>
              <a:gd name="connsiteY2" fmla="*/ 3955107 h 9079487"/>
              <a:gd name="connsiteX3" fmla="*/ 5598666 w 6345310"/>
              <a:gd name="connsiteY3" fmla="*/ 3955107 h 9079487"/>
              <a:gd name="connsiteX4" fmla="*/ 6345311 w 6345310"/>
              <a:gd name="connsiteY4" fmla="*/ 4701752 h 9079487"/>
              <a:gd name="connsiteX5" fmla="*/ 6345311 w 6345310"/>
              <a:gd name="connsiteY5" fmla="*/ 4701752 h 9079487"/>
              <a:gd name="connsiteX6" fmla="*/ 5975511 w 6345310"/>
              <a:gd name="connsiteY6" fmla="*/ 5346262 h 9079487"/>
              <a:gd name="connsiteX7" fmla="*/ 5339218 w 6345310"/>
              <a:gd name="connsiteY7" fmla="*/ 6057688 h 9079487"/>
              <a:gd name="connsiteX8" fmla="*/ 5320435 w 6345310"/>
              <a:gd name="connsiteY8" fmla="*/ 6099951 h 9079487"/>
              <a:gd name="connsiteX9" fmla="*/ 5680844 w 6345310"/>
              <a:gd name="connsiteY9" fmla="*/ 7756424 h 9079487"/>
              <a:gd name="connsiteX10" fmla="*/ 5780631 w 6345310"/>
              <a:gd name="connsiteY10" fmla="*/ 9079488 h 9079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45310" h="9079487">
                <a:moveTo>
                  <a:pt x="0" y="0"/>
                </a:moveTo>
                <a:cubicBezTo>
                  <a:pt x="0" y="0"/>
                  <a:pt x="2549864" y="1279628"/>
                  <a:pt x="1940573" y="2765875"/>
                </a:cubicBezTo>
                <a:cubicBezTo>
                  <a:pt x="1439288" y="3986804"/>
                  <a:pt x="3474953" y="3955107"/>
                  <a:pt x="3474953" y="3955107"/>
                </a:cubicBezTo>
                <a:lnTo>
                  <a:pt x="5598666" y="3955107"/>
                </a:lnTo>
                <a:cubicBezTo>
                  <a:pt x="6010729" y="3955107"/>
                  <a:pt x="6345311" y="4289689"/>
                  <a:pt x="6345311" y="4701752"/>
                </a:cubicBezTo>
                <a:lnTo>
                  <a:pt x="6345311" y="4701752"/>
                </a:lnTo>
                <a:cubicBezTo>
                  <a:pt x="6345311" y="4976461"/>
                  <a:pt x="6197391" y="5215951"/>
                  <a:pt x="5975511" y="5346262"/>
                </a:cubicBezTo>
                <a:cubicBezTo>
                  <a:pt x="5693758" y="5511792"/>
                  <a:pt x="5467181" y="5757152"/>
                  <a:pt x="5339218" y="6057688"/>
                </a:cubicBezTo>
                <a:lnTo>
                  <a:pt x="5320435" y="6099951"/>
                </a:lnTo>
                <a:cubicBezTo>
                  <a:pt x="5076249" y="6672848"/>
                  <a:pt x="5225343" y="7331446"/>
                  <a:pt x="5680844" y="7756424"/>
                </a:cubicBezTo>
                <a:cubicBezTo>
                  <a:pt x="5983728" y="8039350"/>
                  <a:pt x="6162172" y="8466676"/>
                  <a:pt x="5780631" y="9079488"/>
                </a:cubicBezTo>
              </a:path>
            </a:pathLst>
          </a:custGeom>
          <a:noFill/>
          <a:ln w="38100" cap="rnd">
            <a:solidFill>
              <a:schemeClr val="accent4"/>
            </a:solidFill>
            <a:prstDash val="lgDash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27B08B-5216-43E8-9D43-3316EC8BE81F}"/>
              </a:ext>
            </a:extLst>
          </p:cNvPr>
          <p:cNvSpPr/>
          <p:nvPr/>
        </p:nvSpPr>
        <p:spPr>
          <a:xfrm>
            <a:off x="839788" y="3105835"/>
            <a:ext cx="348204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1117329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Drawing 282">
            <a:extLst>
              <a:ext uri="{FF2B5EF4-FFF2-40B4-BE49-F238E27FC236}">
                <a16:creationId xmlns:a16="http://schemas.microsoft.com/office/drawing/2014/main" id="{B5F461EA-2099-45CE-8F85-C36722E3B648}"/>
              </a:ext>
            </a:extLst>
          </p:cNvPr>
          <p:cNvSpPr/>
          <p:nvPr/>
        </p:nvSpPr>
        <p:spPr>
          <a:xfrm>
            <a:off x="7801146" y="-886883"/>
            <a:ext cx="3668351" cy="5231096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bg2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14EBC8F-B090-4026-AB29-8FEB7CFE734A}"/>
              </a:ext>
            </a:extLst>
          </p:cNvPr>
          <p:cNvSpPr/>
          <p:nvPr/>
        </p:nvSpPr>
        <p:spPr>
          <a:xfrm>
            <a:off x="-10290" y="4106275"/>
            <a:ext cx="12202290" cy="2751725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F6193BEC-96F5-4AB2-9830-351474D3F35C}"/>
              </a:ext>
            </a:extLst>
          </p:cNvPr>
          <p:cNvSpPr/>
          <p:nvPr/>
        </p:nvSpPr>
        <p:spPr>
          <a:xfrm>
            <a:off x="-10290" y="3417099"/>
            <a:ext cx="12202290" cy="2751725"/>
          </a:xfrm>
          <a:prstGeom prst="roundRect">
            <a:avLst>
              <a:gd name="adj" fmla="val 1887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378D6B6E-0927-4620-8E7B-8A07D6B4720A}"/>
              </a:ext>
            </a:extLst>
          </p:cNvPr>
          <p:cNvSpPr/>
          <p:nvPr/>
        </p:nvSpPr>
        <p:spPr>
          <a:xfrm>
            <a:off x="493486" y="3930281"/>
            <a:ext cx="11194738" cy="3908257"/>
          </a:xfrm>
          <a:prstGeom prst="roundRect">
            <a:avLst>
              <a:gd name="adj" fmla="val 9586"/>
            </a:avLst>
          </a:prstGeom>
          <a:solidFill>
            <a:schemeClr val="bg1"/>
          </a:solidFill>
          <a:ln w="19050" cap="rnd">
            <a:solidFill>
              <a:schemeClr val="accent3"/>
            </a:solidFill>
            <a:prstDash val="lgDash"/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4D16450-D9EA-446A-AF00-02C782CBFF99}"/>
              </a:ext>
            </a:extLst>
          </p:cNvPr>
          <p:cNvSpPr/>
          <p:nvPr/>
        </p:nvSpPr>
        <p:spPr>
          <a:xfrm>
            <a:off x="661610" y="2124805"/>
            <a:ext cx="2106989" cy="66303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BF263A6-76E2-4BCA-B65E-53CCE0F6F555}"/>
              </a:ext>
            </a:extLst>
          </p:cNvPr>
          <p:cNvSpPr/>
          <p:nvPr/>
        </p:nvSpPr>
        <p:spPr>
          <a:xfrm>
            <a:off x="3114883" y="1397465"/>
            <a:ext cx="3302690" cy="662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ext 17">
            <a:extLst>
              <a:ext uri="{FF2B5EF4-FFF2-40B4-BE49-F238E27FC236}">
                <a16:creationId xmlns:a16="http://schemas.microsoft.com/office/drawing/2014/main" id="{95710051-F25E-4973-B446-4F54FD72D9F6}"/>
              </a:ext>
            </a:extLst>
          </p:cNvPr>
          <p:cNvSpPr txBox="1">
            <a:spLocks/>
          </p:cNvSpPr>
          <p:nvPr/>
        </p:nvSpPr>
        <p:spPr>
          <a:xfrm>
            <a:off x="6642136" y="1331603"/>
            <a:ext cx="4344420" cy="1231149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2"/>
                </a:solidFill>
              </a:rPr>
              <a:t>Lorem ipsum dolor sit </a:t>
            </a:r>
            <a:r>
              <a:rPr lang="en-US" sz="1100" dirty="0" err="1">
                <a:solidFill>
                  <a:schemeClr val="bg2"/>
                </a:solidFill>
              </a:rPr>
              <a:t>amet</a:t>
            </a:r>
            <a:r>
              <a:rPr lang="en-US" sz="1100" dirty="0">
                <a:solidFill>
                  <a:schemeClr val="bg2"/>
                </a:solidFill>
              </a:rPr>
              <a:t>, </a:t>
            </a:r>
            <a:r>
              <a:rPr lang="en-US" sz="1100" dirty="0" err="1">
                <a:solidFill>
                  <a:schemeClr val="bg2"/>
                </a:solidFill>
              </a:rPr>
              <a:t>consectetur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adipiscing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elit</a:t>
            </a:r>
            <a:r>
              <a:rPr lang="en-US" sz="1100" dirty="0">
                <a:solidFill>
                  <a:schemeClr val="bg2"/>
                </a:solidFill>
              </a:rPr>
              <a:t>, sed do </a:t>
            </a:r>
            <a:r>
              <a:rPr lang="en-US" sz="1100" dirty="0" err="1">
                <a:solidFill>
                  <a:schemeClr val="bg2"/>
                </a:solidFill>
              </a:rPr>
              <a:t>eiusmod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tempor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incididunt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ut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labore</a:t>
            </a:r>
            <a:r>
              <a:rPr lang="en-US" sz="1100" dirty="0">
                <a:solidFill>
                  <a:schemeClr val="bg2"/>
                </a:solidFill>
              </a:rPr>
              <a:t> et dolore magna </a:t>
            </a:r>
            <a:r>
              <a:rPr lang="en-US" sz="1100" dirty="0" err="1">
                <a:solidFill>
                  <a:schemeClr val="bg2"/>
                </a:solidFill>
              </a:rPr>
              <a:t>aliqua</a:t>
            </a:r>
            <a:r>
              <a:rPr lang="en-US" sz="1100" dirty="0">
                <a:solidFill>
                  <a:schemeClr val="bg2"/>
                </a:solidFill>
              </a:rPr>
              <a:t>. Ut </a:t>
            </a:r>
            <a:r>
              <a:rPr lang="en-US" sz="1100" dirty="0" err="1">
                <a:solidFill>
                  <a:schemeClr val="bg2"/>
                </a:solidFill>
              </a:rPr>
              <a:t>enim</a:t>
            </a:r>
            <a:r>
              <a:rPr lang="en-US" sz="1100" dirty="0">
                <a:solidFill>
                  <a:schemeClr val="bg2"/>
                </a:solidFill>
              </a:rPr>
              <a:t> ad minim </a:t>
            </a:r>
            <a:r>
              <a:rPr lang="en-US" sz="1100" dirty="0" err="1">
                <a:solidFill>
                  <a:schemeClr val="bg2"/>
                </a:solidFill>
              </a:rPr>
              <a:t>veniam</a:t>
            </a:r>
            <a:r>
              <a:rPr lang="en-US" sz="1100" dirty="0">
                <a:solidFill>
                  <a:schemeClr val="bg2"/>
                </a:solidFill>
              </a:rPr>
              <a:t>, </a:t>
            </a:r>
            <a:r>
              <a:rPr lang="en-US" sz="1100" dirty="0" err="1">
                <a:solidFill>
                  <a:schemeClr val="bg2"/>
                </a:solidFill>
              </a:rPr>
              <a:t>quis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nostrud</a:t>
            </a:r>
            <a:r>
              <a:rPr lang="en-US" sz="1100" dirty="0">
                <a:solidFill>
                  <a:schemeClr val="bg2"/>
                </a:solidFill>
              </a:rPr>
              <a:t> exercitation </a:t>
            </a:r>
            <a:r>
              <a:rPr lang="en-US" sz="1100" dirty="0" err="1">
                <a:solidFill>
                  <a:schemeClr val="bg2"/>
                </a:solidFill>
              </a:rPr>
              <a:t>ullamco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laboris</a:t>
            </a:r>
            <a:r>
              <a:rPr lang="en-US" sz="1100" dirty="0">
                <a:solidFill>
                  <a:schemeClr val="bg2"/>
                </a:solidFill>
              </a:rPr>
              <a:t> nisi </a:t>
            </a:r>
            <a:r>
              <a:rPr lang="en-US" sz="1100" dirty="0" err="1">
                <a:solidFill>
                  <a:schemeClr val="bg2"/>
                </a:solidFill>
              </a:rPr>
              <a:t>ut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aliquip</a:t>
            </a:r>
            <a:r>
              <a:rPr lang="en-US" sz="1100" dirty="0">
                <a:solidFill>
                  <a:schemeClr val="bg2"/>
                </a:solidFill>
              </a:rPr>
              <a:t> ex </a:t>
            </a:r>
            <a:r>
              <a:rPr lang="en-US" sz="1100" dirty="0" err="1">
                <a:solidFill>
                  <a:schemeClr val="bg2"/>
                </a:solidFill>
              </a:rPr>
              <a:t>ea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commodo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consequat</a:t>
            </a:r>
            <a:r>
              <a:rPr lang="en-US" sz="1100" dirty="0">
                <a:solidFill>
                  <a:schemeClr val="bg2"/>
                </a:solidFill>
              </a:rPr>
              <a:t>. Duis </a:t>
            </a:r>
            <a:r>
              <a:rPr lang="en-US" sz="1100" dirty="0" err="1">
                <a:solidFill>
                  <a:schemeClr val="bg2"/>
                </a:solidFill>
              </a:rPr>
              <a:t>aute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irure</a:t>
            </a:r>
            <a:r>
              <a:rPr lang="en-US" sz="1100" dirty="0">
                <a:solidFill>
                  <a:schemeClr val="bg2"/>
                </a:solidFill>
              </a:rPr>
              <a:t> dolor in </a:t>
            </a:r>
            <a:r>
              <a:rPr lang="en-US" sz="1100" dirty="0" err="1">
                <a:solidFill>
                  <a:schemeClr val="bg2"/>
                </a:solidFill>
              </a:rPr>
              <a:t>reprehenderit</a:t>
            </a:r>
            <a:r>
              <a:rPr lang="en-US" sz="1100" dirty="0">
                <a:solidFill>
                  <a:schemeClr val="bg2"/>
                </a:solidFill>
              </a:rPr>
              <a:t> in </a:t>
            </a:r>
            <a:r>
              <a:rPr lang="en-US" sz="1100" dirty="0" err="1">
                <a:solidFill>
                  <a:schemeClr val="bg2"/>
                </a:solidFill>
              </a:rPr>
              <a:t>voluptate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velit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esse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cillum</a:t>
            </a:r>
            <a:r>
              <a:rPr lang="en-US" sz="1100" dirty="0">
                <a:solidFill>
                  <a:schemeClr val="bg2"/>
                </a:solidFill>
              </a:rPr>
              <a:t> dolore </a:t>
            </a:r>
            <a:r>
              <a:rPr lang="en-US" sz="1100" dirty="0" err="1">
                <a:solidFill>
                  <a:schemeClr val="bg2"/>
                </a:solidFill>
              </a:rPr>
              <a:t>eu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fugiat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nulla</a:t>
            </a:r>
            <a:r>
              <a:rPr lang="en-US" sz="1100" dirty="0">
                <a:solidFill>
                  <a:schemeClr val="bg2"/>
                </a:solidFill>
              </a:rPr>
              <a:t> </a:t>
            </a:r>
            <a:r>
              <a:rPr lang="en-US" sz="1100" dirty="0" err="1">
                <a:solidFill>
                  <a:schemeClr val="bg2"/>
                </a:solidFill>
              </a:rPr>
              <a:t>pariatur</a:t>
            </a:r>
            <a:r>
              <a:rPr lang="en-US" sz="1100" dirty="0">
                <a:solidFill>
                  <a:schemeClr val="bg2"/>
                </a:solidFill>
              </a:rPr>
              <a:t>.</a:t>
            </a:r>
          </a:p>
        </p:txBody>
      </p:sp>
      <p:sp>
        <p:nvSpPr>
          <p:cNvPr id="4" name="Text 17">
            <a:extLst>
              <a:ext uri="{FF2B5EF4-FFF2-40B4-BE49-F238E27FC236}">
                <a16:creationId xmlns:a16="http://schemas.microsoft.com/office/drawing/2014/main" id="{A22D76AF-3895-416C-BF24-270D15433310}"/>
              </a:ext>
            </a:extLst>
          </p:cNvPr>
          <p:cNvSpPr txBox="1">
            <a:spLocks/>
          </p:cNvSpPr>
          <p:nvPr/>
        </p:nvSpPr>
        <p:spPr>
          <a:xfrm>
            <a:off x="6918814" y="756814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2"/>
                </a:solidFill>
              </a:rPr>
              <a:t>Lorem ipsum dolor sit</a:t>
            </a:r>
          </a:p>
        </p:txBody>
      </p:sp>
      <p:sp>
        <p:nvSpPr>
          <p:cNvPr id="30" name="Heading 15">
            <a:extLst>
              <a:ext uri="{FF2B5EF4-FFF2-40B4-BE49-F238E27FC236}">
                <a16:creationId xmlns:a16="http://schemas.microsoft.com/office/drawing/2014/main" id="{E152B8B0-3E01-400E-86B1-DA6C60E3A7C5}"/>
              </a:ext>
            </a:extLst>
          </p:cNvPr>
          <p:cNvSpPr txBox="1">
            <a:spLocks/>
          </p:cNvSpPr>
          <p:nvPr/>
        </p:nvSpPr>
        <p:spPr>
          <a:xfrm>
            <a:off x="1485377" y="5728040"/>
            <a:ext cx="2386824" cy="42536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accent1"/>
                </a:solidFill>
              </a:rPr>
              <a:t>Lorem ipsum</a:t>
            </a:r>
          </a:p>
        </p:txBody>
      </p:sp>
      <p:sp>
        <p:nvSpPr>
          <p:cNvPr id="32" name="Heading 15">
            <a:extLst>
              <a:ext uri="{FF2B5EF4-FFF2-40B4-BE49-F238E27FC236}">
                <a16:creationId xmlns:a16="http://schemas.microsoft.com/office/drawing/2014/main" id="{F98BF9F2-95B8-4644-AD18-6EBD76B77C34}"/>
              </a:ext>
            </a:extLst>
          </p:cNvPr>
          <p:cNvSpPr txBox="1">
            <a:spLocks/>
          </p:cNvSpPr>
          <p:nvPr/>
        </p:nvSpPr>
        <p:spPr>
          <a:xfrm>
            <a:off x="4879455" y="5728040"/>
            <a:ext cx="2386824" cy="42536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accent1"/>
                </a:solidFill>
              </a:rPr>
              <a:t>Lorem ipsum</a:t>
            </a:r>
          </a:p>
        </p:txBody>
      </p:sp>
      <p:sp>
        <p:nvSpPr>
          <p:cNvPr id="34" name="Heading 15">
            <a:extLst>
              <a:ext uri="{FF2B5EF4-FFF2-40B4-BE49-F238E27FC236}">
                <a16:creationId xmlns:a16="http://schemas.microsoft.com/office/drawing/2014/main" id="{716E5F13-97C1-4760-A03F-BBC015E0A182}"/>
              </a:ext>
            </a:extLst>
          </p:cNvPr>
          <p:cNvSpPr txBox="1">
            <a:spLocks/>
          </p:cNvSpPr>
          <p:nvPr/>
        </p:nvSpPr>
        <p:spPr>
          <a:xfrm>
            <a:off x="8273533" y="5728040"/>
            <a:ext cx="2386824" cy="42536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accent1"/>
                </a:solidFill>
              </a:rPr>
              <a:t>Lorem ipsum</a:t>
            </a:r>
          </a:p>
        </p:txBody>
      </p:sp>
      <p:pic>
        <p:nvPicPr>
          <p:cNvPr id="14" name="Drawing 13" descr="Picture looks like as food, plate, bowl, table&#10;&#10;">
            <a:extLst>
              <a:ext uri="{FF2B5EF4-FFF2-40B4-BE49-F238E27FC236}">
                <a16:creationId xmlns:a16="http://schemas.microsoft.com/office/drawing/2014/main" id="{A5168FB0-2A79-43BC-831A-E3A7F6ADD64B}"/>
              </a:ext>
            </a:extLst>
          </p:cNvPr>
          <p:cNvPicPr>
            <a:picLocks noGrp="1" noChangeAspect="1"/>
          </p:cNvPicPr>
          <p:nvPr>
            <p:ph type="pic" idx="33"/>
          </p:nvPr>
        </p:nvPicPr>
        <p:blipFill rotWithShape="1">
          <a:blip r:embed="rId2"/>
          <a:srcRect l="2315" r="2315"/>
          <a:stretch/>
        </p:blipFill>
        <p:spPr>
          <a:prstGeom prst="ellipse">
            <a:avLst/>
          </a:prstGeom>
        </p:spPr>
      </p:pic>
      <p:pic>
        <p:nvPicPr>
          <p:cNvPr id="41" name="Drawing 40" descr="Picture looks like as food, box, filled, other&#10;&#10;">
            <a:extLst>
              <a:ext uri="{FF2B5EF4-FFF2-40B4-BE49-F238E27FC236}">
                <a16:creationId xmlns:a16="http://schemas.microsoft.com/office/drawing/2014/main" id="{151B1C33-CB94-4F8F-999B-49D720EB8859}"/>
              </a:ext>
            </a:extLst>
          </p:cNvPr>
          <p:cNvPicPr>
            <a:picLocks noGrp="1" noChangeAspect="1"/>
          </p:cNvPicPr>
          <p:nvPr>
            <p:ph type="pic" idx="34"/>
          </p:nvPr>
        </p:nvPicPr>
        <p:blipFill rotWithShape="1">
          <a:blip r:embed="rId3"/>
          <a:srcRect l="21875" r="21875"/>
          <a:stretch/>
        </p:blipFill>
        <p:spPr>
          <a:prstGeom prst="ellipse">
            <a:avLst/>
          </a:prstGeom>
        </p:spPr>
      </p:pic>
      <p:pic>
        <p:nvPicPr>
          <p:cNvPr id="44" name="Drawing 43" descr="Picture looks like as food, plate, table, dish&#10;&#10;">
            <a:extLst>
              <a:ext uri="{FF2B5EF4-FFF2-40B4-BE49-F238E27FC236}">
                <a16:creationId xmlns:a16="http://schemas.microsoft.com/office/drawing/2014/main" id="{F7105C79-C9E0-4A74-B00B-EBFB6067B88C}"/>
              </a:ext>
            </a:extLst>
          </p:cNvPr>
          <p:cNvPicPr>
            <a:picLocks noGrp="1" noChangeAspect="1"/>
          </p:cNvPicPr>
          <p:nvPr>
            <p:ph type="pic" idx="35"/>
          </p:nvPr>
        </p:nvPicPr>
        <p:blipFill rotWithShape="1">
          <a:blip r:embed="rId4"/>
          <a:srcRect l="12500" r="12500"/>
          <a:stretch/>
        </p:blipFill>
        <p:spPr>
          <a:prstGeom prst="ellipse">
            <a:avLst/>
          </a:prstGeom>
        </p:spPr>
      </p:pic>
      <p:sp>
        <p:nvSpPr>
          <p:cNvPr id="15" name="Heading 15">
            <a:extLst>
              <a:ext uri="{FF2B5EF4-FFF2-40B4-BE49-F238E27FC236}">
                <a16:creationId xmlns:a16="http://schemas.microsoft.com/office/drawing/2014/main" id="{23453A8A-E044-4708-96C1-5389A91A09E1}"/>
              </a:ext>
            </a:extLst>
          </p:cNvPr>
          <p:cNvSpPr txBox="1">
            <a:spLocks/>
          </p:cNvSpPr>
          <p:nvPr/>
        </p:nvSpPr>
        <p:spPr>
          <a:xfrm>
            <a:off x="837357" y="658978"/>
            <a:ext cx="5831681" cy="15624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WRITE SOMETHING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HERE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A </a:t>
            </a:r>
            <a:r>
              <a:rPr lang="en-US" sz="4000" dirty="0">
                <a:solidFill>
                  <a:schemeClr val="accent4"/>
                </a:solidFill>
              </a:rPr>
              <a:t>WELCOME WEAR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A3F9A80-2579-4FE4-8351-6B02BBE5CD84}"/>
              </a:ext>
            </a:extLst>
          </p:cNvPr>
          <p:cNvSpPr/>
          <p:nvPr/>
        </p:nvSpPr>
        <p:spPr>
          <a:xfrm>
            <a:off x="6669038" y="704595"/>
            <a:ext cx="3418391" cy="426983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  <a:rou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FD47AE0-63E5-4C94-87E1-D39CB5191D77}"/>
              </a:ext>
            </a:extLst>
          </p:cNvPr>
          <p:cNvSpPr/>
          <p:nvPr/>
        </p:nvSpPr>
        <p:spPr>
          <a:xfrm>
            <a:off x="1419043" y="4736184"/>
            <a:ext cx="1089128" cy="79934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Heading 15">
            <a:extLst>
              <a:ext uri="{FF2B5EF4-FFF2-40B4-BE49-F238E27FC236}">
                <a16:creationId xmlns:a16="http://schemas.microsoft.com/office/drawing/2014/main" id="{88BE1F47-D522-47D3-AD04-49B4E328FC9C}"/>
              </a:ext>
            </a:extLst>
          </p:cNvPr>
          <p:cNvSpPr txBox="1">
            <a:spLocks/>
          </p:cNvSpPr>
          <p:nvPr/>
        </p:nvSpPr>
        <p:spPr>
          <a:xfrm>
            <a:off x="1630927" y="4854987"/>
            <a:ext cx="694479" cy="52591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n w="12700">
                  <a:solidFill>
                    <a:schemeClr val="bg1"/>
                  </a:solidFill>
                </a:ln>
                <a:noFill/>
              </a:rPr>
              <a:t>01</a:t>
            </a:r>
            <a:endParaRPr lang="en-US" sz="4000" dirty="0">
              <a:ln w="12700"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8FEFFAC-E21E-4D66-9DCD-A9390440F83A}"/>
              </a:ext>
            </a:extLst>
          </p:cNvPr>
          <p:cNvSpPr/>
          <p:nvPr/>
        </p:nvSpPr>
        <p:spPr>
          <a:xfrm>
            <a:off x="5016347" y="4736184"/>
            <a:ext cx="1089128" cy="79934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1" name="Heading 15">
            <a:extLst>
              <a:ext uri="{FF2B5EF4-FFF2-40B4-BE49-F238E27FC236}">
                <a16:creationId xmlns:a16="http://schemas.microsoft.com/office/drawing/2014/main" id="{8AE0FED4-4CB6-42CC-BA9C-414A2BDCB5A1}"/>
              </a:ext>
            </a:extLst>
          </p:cNvPr>
          <p:cNvSpPr txBox="1">
            <a:spLocks/>
          </p:cNvSpPr>
          <p:nvPr/>
        </p:nvSpPr>
        <p:spPr>
          <a:xfrm>
            <a:off x="5164810" y="4854987"/>
            <a:ext cx="927179" cy="52591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n w="12700">
                  <a:solidFill>
                    <a:schemeClr val="bg1"/>
                  </a:solidFill>
                </a:ln>
                <a:noFill/>
              </a:rPr>
              <a:t>02</a:t>
            </a:r>
            <a:endParaRPr lang="en-US" sz="4000" dirty="0">
              <a:ln w="12700"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B2FFEBC-D3CE-4380-92C6-9D41CF56A165}"/>
              </a:ext>
            </a:extLst>
          </p:cNvPr>
          <p:cNvSpPr/>
          <p:nvPr/>
        </p:nvSpPr>
        <p:spPr>
          <a:xfrm>
            <a:off x="8447275" y="4736184"/>
            <a:ext cx="1089128" cy="79934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7" name="Heading 15">
            <a:extLst>
              <a:ext uri="{FF2B5EF4-FFF2-40B4-BE49-F238E27FC236}">
                <a16:creationId xmlns:a16="http://schemas.microsoft.com/office/drawing/2014/main" id="{8AAEFC28-F871-4DB5-B0DC-8E888821782B}"/>
              </a:ext>
            </a:extLst>
          </p:cNvPr>
          <p:cNvSpPr txBox="1">
            <a:spLocks/>
          </p:cNvSpPr>
          <p:nvPr/>
        </p:nvSpPr>
        <p:spPr>
          <a:xfrm>
            <a:off x="8595738" y="4854987"/>
            <a:ext cx="927179" cy="525910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n w="12700">
                  <a:solidFill>
                    <a:schemeClr val="bg1"/>
                  </a:solidFill>
                </a:ln>
                <a:noFill/>
              </a:rPr>
              <a:t>03</a:t>
            </a:r>
            <a:endParaRPr lang="en-US" sz="4000" dirty="0">
              <a:ln w="12700">
                <a:solidFill>
                  <a:schemeClr val="bg1"/>
                </a:solidFill>
              </a:ln>
              <a:noFill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D03E577-CBCC-4E6D-B672-3CFCC8C137C1}"/>
              </a:ext>
            </a:extLst>
          </p:cNvPr>
          <p:cNvSpPr/>
          <p:nvPr/>
        </p:nvSpPr>
        <p:spPr>
          <a:xfrm>
            <a:off x="-1303896" y="5538395"/>
            <a:ext cx="2639210" cy="2639210"/>
          </a:xfrm>
          <a:prstGeom prst="ellipse">
            <a:avLst/>
          </a:prstGeom>
          <a:solidFill>
            <a:schemeClr val="accent3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66C46BF-F10C-49DA-A372-1B3C98B75E97}"/>
              </a:ext>
            </a:extLst>
          </p:cNvPr>
          <p:cNvSpPr/>
          <p:nvPr/>
        </p:nvSpPr>
        <p:spPr>
          <a:xfrm>
            <a:off x="11105223" y="5964545"/>
            <a:ext cx="1786910" cy="178691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8FBEBC36-0CD2-480B-B3BD-45D06280471E}"/>
              </a:ext>
            </a:extLst>
          </p:cNvPr>
          <p:cNvSpPr/>
          <p:nvPr/>
        </p:nvSpPr>
        <p:spPr>
          <a:xfrm>
            <a:off x="-877746" y="5964545"/>
            <a:ext cx="1786910" cy="17869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lide number 3">
            <a:extLst>
              <a:ext uri="{FF2B5EF4-FFF2-40B4-BE49-F238E27FC236}">
                <a16:creationId xmlns:a16="http://schemas.microsoft.com/office/drawing/2014/main" id="{A5DE6F8D-B056-4FF2-BA8B-BE50221DA649}"/>
              </a:ext>
            </a:extLst>
          </p:cNvPr>
          <p:cNvSpPr txBox="1">
            <a:spLocks/>
          </p:cNvSpPr>
          <p:nvPr/>
        </p:nvSpPr>
        <p:spPr>
          <a:xfrm>
            <a:off x="-1" y="6105041"/>
            <a:ext cx="865623" cy="8103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1828434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DD9DF8A-11FB-42E2-9D3E-39F73A4C9740}" type="slidenum">
              <a:rPr lang="en-US" sz="1200" smtClean="0">
                <a:ln>
                  <a:noFill/>
                </a:ln>
                <a:solidFill>
                  <a:schemeClr val="bg2"/>
                </a:solidFill>
              </a:rPr>
              <a:pPr algn="ctr"/>
              <a:t>4</a:t>
            </a:fld>
            <a:endParaRPr lang="en-US" sz="3200" dirty="0">
              <a:ln>
                <a:noFill/>
              </a:ln>
              <a:solidFill>
                <a:schemeClr val="bg2"/>
              </a:solidFill>
            </a:endParaRPr>
          </a:p>
        </p:txBody>
      </p:sp>
      <p:cxnSp>
        <p:nvCxnSpPr>
          <p:cNvPr id="51" name="Straight with arrow 50">
            <a:extLst>
              <a:ext uri="{FF2B5EF4-FFF2-40B4-BE49-F238E27FC236}">
                <a16:creationId xmlns:a16="http://schemas.microsoft.com/office/drawing/2014/main" id="{8376B984-C382-445B-8131-388443DFCFD4}"/>
              </a:ext>
            </a:extLst>
          </p:cNvPr>
          <p:cNvCxnSpPr>
            <a:cxnSpLocks/>
          </p:cNvCxnSpPr>
          <p:nvPr/>
        </p:nvCxnSpPr>
        <p:spPr>
          <a:xfrm>
            <a:off x="11759189" y="6322443"/>
            <a:ext cx="0" cy="38100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79EDA681-2D21-44E7-9E6A-CA8C7D607DD7}"/>
              </a:ext>
            </a:extLst>
          </p:cNvPr>
          <p:cNvSpPr/>
          <p:nvPr/>
        </p:nvSpPr>
        <p:spPr>
          <a:xfrm>
            <a:off x="10679073" y="5538395"/>
            <a:ext cx="2639210" cy="2639210"/>
          </a:xfrm>
          <a:prstGeom prst="ellipse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90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olyline: figure 57">
            <a:extLst>
              <a:ext uri="{FF2B5EF4-FFF2-40B4-BE49-F238E27FC236}">
                <a16:creationId xmlns:a16="http://schemas.microsoft.com/office/drawing/2014/main" id="{EFD991A6-01B6-483F-AE6C-72AF95C8DE64}"/>
              </a:ext>
            </a:extLst>
          </p:cNvPr>
          <p:cNvSpPr/>
          <p:nvPr/>
        </p:nvSpPr>
        <p:spPr>
          <a:xfrm>
            <a:off x="-233107" y="-438150"/>
            <a:ext cx="8731334" cy="7734300"/>
          </a:xfrm>
          <a:custGeom>
            <a:avLst/>
            <a:gdLst>
              <a:gd name="connsiteX0" fmla="*/ 0 w 8731334"/>
              <a:gd name="connsiteY0" fmla="*/ 0 h 7734300"/>
              <a:gd name="connsiteX1" fmla="*/ 8720044 w 8731334"/>
              <a:gd name="connsiteY1" fmla="*/ 0 h 7734300"/>
              <a:gd name="connsiteX2" fmla="*/ 8663538 w 8731334"/>
              <a:gd name="connsiteY2" fmla="*/ 32490 h 7734300"/>
              <a:gd name="connsiteX3" fmla="*/ 6506582 w 8731334"/>
              <a:gd name="connsiteY3" fmla="*/ 3863904 h 7734300"/>
              <a:gd name="connsiteX4" fmla="*/ 8663538 w 8731334"/>
              <a:gd name="connsiteY4" fmla="*/ 7695318 h 7734300"/>
              <a:gd name="connsiteX5" fmla="*/ 8731334 w 8731334"/>
              <a:gd name="connsiteY5" fmla="*/ 7734300 h 7734300"/>
              <a:gd name="connsiteX6" fmla="*/ 0 w 8731334"/>
              <a:gd name="connsiteY6" fmla="*/ 7734300 h 773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31334" h="7734300">
                <a:moveTo>
                  <a:pt x="0" y="0"/>
                </a:moveTo>
                <a:lnTo>
                  <a:pt x="8720044" y="0"/>
                </a:lnTo>
                <a:lnTo>
                  <a:pt x="8663538" y="32490"/>
                </a:lnTo>
                <a:cubicBezTo>
                  <a:pt x="7370392" y="818225"/>
                  <a:pt x="6506582" y="2240187"/>
                  <a:pt x="6506582" y="3863904"/>
                </a:cubicBezTo>
                <a:cubicBezTo>
                  <a:pt x="6506582" y="5487621"/>
                  <a:pt x="7370392" y="6909584"/>
                  <a:pt x="8663538" y="7695318"/>
                </a:cubicBezTo>
                <a:lnTo>
                  <a:pt x="8731334" y="7734300"/>
                </a:lnTo>
                <a:lnTo>
                  <a:pt x="0" y="77343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0" name="Drawing 282">
            <a:extLst>
              <a:ext uri="{FF2B5EF4-FFF2-40B4-BE49-F238E27FC236}">
                <a16:creationId xmlns:a16="http://schemas.microsoft.com/office/drawing/2014/main" id="{A8D9FAA8-5A2B-4F85-A07A-E379F033BD28}"/>
              </a:ext>
            </a:extLst>
          </p:cNvPr>
          <p:cNvSpPr/>
          <p:nvPr/>
        </p:nvSpPr>
        <p:spPr>
          <a:xfrm>
            <a:off x="-1472666" y="4657108"/>
            <a:ext cx="3894325" cy="555333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Drawing 282">
            <a:extLst>
              <a:ext uri="{FF2B5EF4-FFF2-40B4-BE49-F238E27FC236}">
                <a16:creationId xmlns:a16="http://schemas.microsoft.com/office/drawing/2014/main" id="{333032F1-4A74-4076-B303-E46D85DCDF38}"/>
              </a:ext>
            </a:extLst>
          </p:cNvPr>
          <p:cNvSpPr/>
          <p:nvPr/>
        </p:nvSpPr>
        <p:spPr>
          <a:xfrm>
            <a:off x="7443777" y="4636318"/>
            <a:ext cx="1469051" cy="2094878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bg2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Drawing 23">
            <a:extLst>
              <a:ext uri="{FF2B5EF4-FFF2-40B4-BE49-F238E27FC236}">
                <a16:creationId xmlns:a16="http://schemas.microsoft.com/office/drawing/2014/main" id="{4F9986BE-0D2A-4C73-B783-D11127D61C21}"/>
              </a:ext>
            </a:extLst>
          </p:cNvPr>
          <p:cNvSpPr/>
          <p:nvPr/>
        </p:nvSpPr>
        <p:spPr>
          <a:xfrm>
            <a:off x="886397" y="2188562"/>
            <a:ext cx="959320" cy="959320"/>
          </a:xfrm>
          <a:prstGeom prst="ellipse">
            <a:avLst/>
          </a:prstGeom>
          <a:solidFill>
            <a:schemeClr val="bg1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Drawing 23">
            <a:extLst>
              <a:ext uri="{FF2B5EF4-FFF2-40B4-BE49-F238E27FC236}">
                <a16:creationId xmlns:a16="http://schemas.microsoft.com/office/drawing/2014/main" id="{5C94E591-4BE2-4F4F-9F88-E4CAA783DD42}"/>
              </a:ext>
            </a:extLst>
          </p:cNvPr>
          <p:cNvSpPr/>
          <p:nvPr/>
        </p:nvSpPr>
        <p:spPr>
          <a:xfrm>
            <a:off x="886397" y="3423135"/>
            <a:ext cx="959320" cy="959320"/>
          </a:xfrm>
          <a:prstGeom prst="ellipse">
            <a:avLst/>
          </a:prstGeom>
          <a:solidFill>
            <a:schemeClr val="bg1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Drawing 23">
            <a:extLst>
              <a:ext uri="{FF2B5EF4-FFF2-40B4-BE49-F238E27FC236}">
                <a16:creationId xmlns:a16="http://schemas.microsoft.com/office/drawing/2014/main" id="{A623360D-2B07-401D-8514-22A6D8881F72}"/>
              </a:ext>
            </a:extLst>
          </p:cNvPr>
          <p:cNvSpPr/>
          <p:nvPr/>
        </p:nvSpPr>
        <p:spPr>
          <a:xfrm>
            <a:off x="886397" y="4642641"/>
            <a:ext cx="959320" cy="960868"/>
          </a:xfrm>
          <a:prstGeom prst="ellipse">
            <a:avLst/>
          </a:prstGeom>
          <a:solidFill>
            <a:schemeClr val="bg1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BF3A033-D533-4DEF-9E7B-AF9BBB6B3847}"/>
              </a:ext>
            </a:extLst>
          </p:cNvPr>
          <p:cNvSpPr/>
          <p:nvPr/>
        </p:nvSpPr>
        <p:spPr>
          <a:xfrm>
            <a:off x="5909850" y="-1417869"/>
            <a:ext cx="9687246" cy="9687246"/>
          </a:xfrm>
          <a:prstGeom prst="ellipse">
            <a:avLst/>
          </a:prstGeom>
          <a:noFill/>
          <a:ln w="19050" cap="rnd">
            <a:solidFill>
              <a:schemeClr val="accent3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710174AB-E0B3-4C90-9539-CF0FA0E79D1C}"/>
              </a:ext>
            </a:extLst>
          </p:cNvPr>
          <p:cNvSpPr/>
          <p:nvPr/>
        </p:nvSpPr>
        <p:spPr>
          <a:xfrm>
            <a:off x="6405785" y="570417"/>
            <a:ext cx="1963515" cy="662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A0138394-B19B-4DFA-8A70-211358152B35}"/>
              </a:ext>
            </a:extLst>
          </p:cNvPr>
          <p:cNvSpPr/>
          <p:nvPr/>
        </p:nvSpPr>
        <p:spPr>
          <a:xfrm>
            <a:off x="5228217" y="1305841"/>
            <a:ext cx="2609463" cy="6624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2342CD4-1868-4559-87DC-4429225C34F5}"/>
              </a:ext>
            </a:extLst>
          </p:cNvPr>
          <p:cNvSpPr/>
          <p:nvPr/>
        </p:nvSpPr>
        <p:spPr>
          <a:xfrm>
            <a:off x="8015602" y="1929558"/>
            <a:ext cx="3792146" cy="3792146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E35698E-3A7D-4FB1-9DB7-4E9267EB4679}"/>
              </a:ext>
            </a:extLst>
          </p:cNvPr>
          <p:cNvSpPr/>
          <p:nvPr/>
        </p:nvSpPr>
        <p:spPr>
          <a:xfrm>
            <a:off x="4070934" y="1929558"/>
            <a:ext cx="3792146" cy="3792146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rawing 23">
            <a:extLst>
              <a:ext uri="{FF2B5EF4-FFF2-40B4-BE49-F238E27FC236}">
                <a16:creationId xmlns:a16="http://schemas.microsoft.com/office/drawing/2014/main" id="{8337845D-CF63-4D8A-8167-EBB2C0428884}"/>
              </a:ext>
            </a:extLst>
          </p:cNvPr>
          <p:cNvSpPr/>
          <p:nvPr/>
        </p:nvSpPr>
        <p:spPr>
          <a:xfrm>
            <a:off x="968099" y="2269378"/>
            <a:ext cx="799200" cy="799200"/>
          </a:xfrm>
          <a:prstGeom prst="ellipse">
            <a:avLst/>
          </a:pr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2" name="Drawing 23">
            <a:extLst>
              <a:ext uri="{FF2B5EF4-FFF2-40B4-BE49-F238E27FC236}">
                <a16:creationId xmlns:a16="http://schemas.microsoft.com/office/drawing/2014/main" id="{384571DC-92C0-4E69-8287-84147A609C8E}"/>
              </a:ext>
            </a:extLst>
          </p:cNvPr>
          <p:cNvSpPr/>
          <p:nvPr/>
        </p:nvSpPr>
        <p:spPr>
          <a:xfrm>
            <a:off x="968099" y="3503951"/>
            <a:ext cx="799200" cy="799200"/>
          </a:xfrm>
          <a:prstGeom prst="ellipse">
            <a:avLst/>
          </a:pr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3" name="Drawing 23">
            <a:extLst>
              <a:ext uri="{FF2B5EF4-FFF2-40B4-BE49-F238E27FC236}">
                <a16:creationId xmlns:a16="http://schemas.microsoft.com/office/drawing/2014/main" id="{C0ECF7D6-6317-4E90-A6BF-747AE48DE752}"/>
              </a:ext>
            </a:extLst>
          </p:cNvPr>
          <p:cNvSpPr/>
          <p:nvPr/>
        </p:nvSpPr>
        <p:spPr>
          <a:xfrm>
            <a:off x="968099" y="4723586"/>
            <a:ext cx="799200" cy="800490"/>
          </a:xfrm>
          <a:prstGeom prst="ellipse">
            <a:avLst/>
          </a:pr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257D545-8EFC-4404-8384-BB799B4A680E}"/>
              </a:ext>
            </a:extLst>
          </p:cNvPr>
          <p:cNvSpPr txBox="1">
            <a:spLocks/>
          </p:cNvSpPr>
          <p:nvPr/>
        </p:nvSpPr>
        <p:spPr>
          <a:xfrm>
            <a:off x="1998239" y="3864176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88D81735-33D5-49CB-83A6-0D170110ABD7}"/>
              </a:ext>
            </a:extLst>
          </p:cNvPr>
          <p:cNvSpPr/>
          <p:nvPr/>
        </p:nvSpPr>
        <p:spPr>
          <a:xfrm>
            <a:off x="1985033" y="3541557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6" name="Shape 2617">
            <a:extLst>
              <a:ext uri="{FF2B5EF4-FFF2-40B4-BE49-F238E27FC236}">
                <a16:creationId xmlns:a16="http://schemas.microsoft.com/office/drawing/2014/main" id="{E06F5A0D-D6D8-4C55-A3AE-78CBCFED3090}"/>
              </a:ext>
            </a:extLst>
          </p:cNvPr>
          <p:cNvSpPr/>
          <p:nvPr/>
        </p:nvSpPr>
        <p:spPr>
          <a:xfrm>
            <a:off x="1185068" y="3748899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accent2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D714016-D648-43EE-900A-2123695FCFF0}"/>
              </a:ext>
            </a:extLst>
          </p:cNvPr>
          <p:cNvSpPr txBox="1">
            <a:spLocks/>
          </p:cNvSpPr>
          <p:nvPr/>
        </p:nvSpPr>
        <p:spPr>
          <a:xfrm>
            <a:off x="2001589" y="2611123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6" name="Rectangle 54">
            <a:extLst>
              <a:ext uri="{FF2B5EF4-FFF2-40B4-BE49-F238E27FC236}">
                <a16:creationId xmlns:a16="http://schemas.microsoft.com/office/drawing/2014/main" id="{12C5D978-2059-4A9C-A6C0-C6364D542031}"/>
              </a:ext>
            </a:extLst>
          </p:cNvPr>
          <p:cNvSpPr/>
          <p:nvPr/>
        </p:nvSpPr>
        <p:spPr>
          <a:xfrm>
            <a:off x="2001589" y="2281902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8" name="Shape 2624">
            <a:extLst>
              <a:ext uri="{FF2B5EF4-FFF2-40B4-BE49-F238E27FC236}">
                <a16:creationId xmlns:a16="http://schemas.microsoft.com/office/drawing/2014/main" id="{D8DB855A-C5A0-455C-9C2B-95BADAEB9A5B}"/>
              </a:ext>
            </a:extLst>
          </p:cNvPr>
          <p:cNvSpPr/>
          <p:nvPr/>
        </p:nvSpPr>
        <p:spPr>
          <a:xfrm>
            <a:off x="1201591" y="2476236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2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CE363BD-7A33-4D3B-B415-523DAD525E9F}"/>
              </a:ext>
            </a:extLst>
          </p:cNvPr>
          <p:cNvSpPr txBox="1">
            <a:spLocks/>
          </p:cNvSpPr>
          <p:nvPr/>
        </p:nvSpPr>
        <p:spPr>
          <a:xfrm>
            <a:off x="1985032" y="5123831"/>
            <a:ext cx="1774880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4" name="Rectangle 54">
            <a:extLst>
              <a:ext uri="{FF2B5EF4-FFF2-40B4-BE49-F238E27FC236}">
                <a16:creationId xmlns:a16="http://schemas.microsoft.com/office/drawing/2014/main" id="{7BD6445F-448F-4824-90B2-B7499E417662}"/>
              </a:ext>
            </a:extLst>
          </p:cNvPr>
          <p:cNvSpPr/>
          <p:nvPr/>
        </p:nvSpPr>
        <p:spPr>
          <a:xfrm>
            <a:off x="1985032" y="4794610"/>
            <a:ext cx="1774880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49" name="Shape 2772">
            <a:extLst>
              <a:ext uri="{FF2B5EF4-FFF2-40B4-BE49-F238E27FC236}">
                <a16:creationId xmlns:a16="http://schemas.microsoft.com/office/drawing/2014/main" id="{166E89B7-0B8D-493E-8CF3-1F68208F4E94}"/>
              </a:ext>
            </a:extLst>
          </p:cNvPr>
          <p:cNvSpPr/>
          <p:nvPr/>
        </p:nvSpPr>
        <p:spPr>
          <a:xfrm>
            <a:off x="1201591" y="4988944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accent2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69" name="Heading 15">
            <a:extLst>
              <a:ext uri="{FF2B5EF4-FFF2-40B4-BE49-F238E27FC236}">
                <a16:creationId xmlns:a16="http://schemas.microsoft.com/office/drawing/2014/main" id="{6F4BFE76-D6A5-497E-8FB7-40038F6E2F8F}"/>
              </a:ext>
            </a:extLst>
          </p:cNvPr>
          <p:cNvSpPr txBox="1">
            <a:spLocks/>
          </p:cNvSpPr>
          <p:nvPr/>
        </p:nvSpPr>
        <p:spPr>
          <a:xfrm>
            <a:off x="899836" y="563333"/>
            <a:ext cx="9787350" cy="110745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WRITE SOMETHING</a:t>
            </a:r>
            <a:r>
              <a:rPr lang="en-US" sz="4000" dirty="0">
                <a:solidFill>
                  <a:schemeClr val="accent3"/>
                </a:solidFill>
              </a:rPr>
              <a:t> HERE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OUR COMPANY </a:t>
            </a:r>
            <a:r>
              <a:rPr lang="en-US" sz="4000" dirty="0">
                <a:solidFill>
                  <a:schemeClr val="accent3"/>
                </a:solidFill>
              </a:rPr>
              <a:t>VALUES</a:t>
            </a:r>
          </a:p>
        </p:txBody>
      </p:sp>
      <p:pic>
        <p:nvPicPr>
          <p:cNvPr id="17" name="Drawing 16" descr="Picture looks like as food, plate, pizza, table&#10;&#10;">
            <a:extLst>
              <a:ext uri="{FF2B5EF4-FFF2-40B4-BE49-F238E27FC236}">
                <a16:creationId xmlns:a16="http://schemas.microsoft.com/office/drawing/2014/main" id="{CAED3B0E-B1DA-4E3E-9535-193C836BEB25}"/>
              </a:ext>
            </a:extLst>
          </p:cNvPr>
          <p:cNvPicPr>
            <a:picLocks noGrp="1" noChangeAspect="1"/>
          </p:cNvPicPr>
          <p:nvPr>
            <p:ph type="pic" idx="30"/>
          </p:nvPr>
        </p:nvPicPr>
        <p:blipFill rotWithShape="1">
          <a:blip r:embed="rId3"/>
          <a:srcRect t="12519" b="12519"/>
          <a:stretch/>
        </p:blipFill>
        <p:spPr>
          <a:xfrm>
            <a:off x="4383007" y="2242367"/>
            <a:ext cx="3168000" cy="3167264"/>
          </a:xfrm>
        </p:spPr>
      </p:pic>
      <p:pic>
        <p:nvPicPr>
          <p:cNvPr id="19" name="Drawing 18" descr="Picture looks like as food, pizza, table, wood&#10;&#10;">
            <a:extLst>
              <a:ext uri="{FF2B5EF4-FFF2-40B4-BE49-F238E27FC236}">
                <a16:creationId xmlns:a16="http://schemas.microsoft.com/office/drawing/2014/main" id="{4F37B816-7927-4085-88F0-FE95CEFE96A8}"/>
              </a:ext>
            </a:extLst>
          </p:cNvPr>
          <p:cNvPicPr>
            <a:picLocks noGrp="1" noChangeAspect="1"/>
          </p:cNvPicPr>
          <p:nvPr>
            <p:ph type="pic" idx="31"/>
          </p:nvPr>
        </p:nvPicPr>
        <p:blipFill rotWithShape="1">
          <a:blip r:embed="rId4"/>
          <a:srcRect t="8641" b="8641"/>
          <a:stretch/>
        </p:blipFill>
        <p:spPr>
          <a:xfrm>
            <a:off x="8334450" y="2242367"/>
            <a:ext cx="3168000" cy="3168000"/>
          </a:xfr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D010E33-C461-4FC1-A27F-5E0FC0209202}"/>
              </a:ext>
            </a:extLst>
          </p:cNvPr>
          <p:cNvGrpSpPr/>
          <p:nvPr/>
        </p:nvGrpSpPr>
        <p:grpSpPr>
          <a:xfrm>
            <a:off x="4013142" y="3425754"/>
            <a:ext cx="799200" cy="800490"/>
            <a:chOff x="4013142" y="3502661"/>
            <a:chExt cx="799200" cy="800490"/>
          </a:xfrm>
        </p:grpSpPr>
        <p:sp>
          <p:nvSpPr>
            <p:cNvPr id="35" name="Drawing 23">
              <a:extLst>
                <a:ext uri="{FF2B5EF4-FFF2-40B4-BE49-F238E27FC236}">
                  <a16:creationId xmlns:a16="http://schemas.microsoft.com/office/drawing/2014/main" id="{530A75B3-4BB3-4728-9CD3-BDA51090E2D1}"/>
                </a:ext>
              </a:extLst>
            </p:cNvPr>
            <p:cNvSpPr/>
            <p:nvPr/>
          </p:nvSpPr>
          <p:spPr>
            <a:xfrm>
              <a:off x="4013142" y="3502661"/>
              <a:ext cx="799200" cy="800490"/>
            </a:xfrm>
            <a:prstGeom prst="ellipse">
              <a:avLst/>
            </a:pr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4D5F43B-7D49-47D0-958B-FABECE5A4BE4}"/>
                </a:ext>
              </a:extLst>
            </p:cNvPr>
            <p:cNvSpPr/>
            <p:nvPr/>
          </p:nvSpPr>
          <p:spPr>
            <a:xfrm>
              <a:off x="4126186" y="3617151"/>
              <a:ext cx="56778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01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6173B74-6902-4B85-837F-25ECAC9830CA}"/>
              </a:ext>
            </a:extLst>
          </p:cNvPr>
          <p:cNvGrpSpPr/>
          <p:nvPr/>
        </p:nvGrpSpPr>
        <p:grpSpPr>
          <a:xfrm>
            <a:off x="7957407" y="3426122"/>
            <a:ext cx="799200" cy="800490"/>
            <a:chOff x="7551007" y="3502661"/>
            <a:chExt cx="799200" cy="800490"/>
          </a:xfrm>
        </p:grpSpPr>
        <p:sp>
          <p:nvSpPr>
            <p:cNvPr id="38" name="Drawing 23">
              <a:extLst>
                <a:ext uri="{FF2B5EF4-FFF2-40B4-BE49-F238E27FC236}">
                  <a16:creationId xmlns:a16="http://schemas.microsoft.com/office/drawing/2014/main" id="{DD7D34AE-9B8A-44CC-86A9-602C51C0070F}"/>
                </a:ext>
              </a:extLst>
            </p:cNvPr>
            <p:cNvSpPr/>
            <p:nvPr/>
          </p:nvSpPr>
          <p:spPr>
            <a:xfrm>
              <a:off x="7551007" y="3502661"/>
              <a:ext cx="799200" cy="800490"/>
            </a:xfrm>
            <a:prstGeom prst="ellipse">
              <a:avLst/>
            </a:pr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7A3B014-5731-4B34-A51F-46F408681B2D}"/>
                </a:ext>
              </a:extLst>
            </p:cNvPr>
            <p:cNvSpPr/>
            <p:nvPr/>
          </p:nvSpPr>
          <p:spPr>
            <a:xfrm>
              <a:off x="7640007" y="3617151"/>
              <a:ext cx="61587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9EFD8307-1738-4C5E-A7A7-AAD5BA78D0DC}"/>
              </a:ext>
            </a:extLst>
          </p:cNvPr>
          <p:cNvSpPr/>
          <p:nvPr/>
        </p:nvSpPr>
        <p:spPr>
          <a:xfrm>
            <a:off x="10679073" y="5538395"/>
            <a:ext cx="2639210" cy="2639210"/>
          </a:xfrm>
          <a:prstGeom prst="ellipse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E0AD933-5F7B-4E8C-8263-C4FD78556A34}"/>
              </a:ext>
            </a:extLst>
          </p:cNvPr>
          <p:cNvSpPr/>
          <p:nvPr/>
        </p:nvSpPr>
        <p:spPr>
          <a:xfrm>
            <a:off x="11105223" y="5964545"/>
            <a:ext cx="1786910" cy="178691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with arrow 43">
            <a:extLst>
              <a:ext uri="{FF2B5EF4-FFF2-40B4-BE49-F238E27FC236}">
                <a16:creationId xmlns:a16="http://schemas.microsoft.com/office/drawing/2014/main" id="{F17E4209-B2DB-412D-8B88-5DEB3A67C443}"/>
              </a:ext>
            </a:extLst>
          </p:cNvPr>
          <p:cNvCxnSpPr>
            <a:cxnSpLocks/>
          </p:cNvCxnSpPr>
          <p:nvPr/>
        </p:nvCxnSpPr>
        <p:spPr>
          <a:xfrm>
            <a:off x="11759189" y="6322443"/>
            <a:ext cx="0" cy="38100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982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: rounded corners 106">
            <a:extLst>
              <a:ext uri="{FF2B5EF4-FFF2-40B4-BE49-F238E27FC236}">
                <a16:creationId xmlns:a16="http://schemas.microsoft.com/office/drawing/2014/main" id="{AB2B67BB-7C24-4A17-B5D9-19AF227FD7C2}"/>
              </a:ext>
            </a:extLst>
          </p:cNvPr>
          <p:cNvSpPr/>
          <p:nvPr/>
        </p:nvSpPr>
        <p:spPr>
          <a:xfrm>
            <a:off x="5155366" y="1311004"/>
            <a:ext cx="2769360" cy="6624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Drawing 19">
            <a:extLst>
              <a:ext uri="{FF2B5EF4-FFF2-40B4-BE49-F238E27FC236}">
                <a16:creationId xmlns:a16="http://schemas.microsoft.com/office/drawing/2014/main" id="{FF6E9C89-55B1-46E2-BD5D-C34B5B7EF0A7}"/>
              </a:ext>
            </a:extLst>
          </p:cNvPr>
          <p:cNvSpPr/>
          <p:nvPr/>
        </p:nvSpPr>
        <p:spPr>
          <a:xfrm rot="21391583">
            <a:off x="-457195" y="2723641"/>
            <a:ext cx="12795223" cy="1799376"/>
          </a:xfrm>
          <a:custGeom>
            <a:avLst/>
            <a:gdLst>
              <a:gd name="connsiteX0" fmla="*/ 0 w 12495560"/>
              <a:gd name="connsiteY0" fmla="*/ 330569 h 2379837"/>
              <a:gd name="connsiteX1" fmla="*/ 2036149 w 12495560"/>
              <a:gd name="connsiteY1" fmla="*/ 49887 h 2379837"/>
              <a:gd name="connsiteX2" fmla="*/ 4821610 w 12495560"/>
              <a:gd name="connsiteY2" fmla="*/ 1705341 h 2379837"/>
              <a:gd name="connsiteX3" fmla="*/ 7673951 w 12495560"/>
              <a:gd name="connsiteY3" fmla="*/ 227462 h 2379837"/>
              <a:gd name="connsiteX4" fmla="*/ 12495560 w 12495560"/>
              <a:gd name="connsiteY4" fmla="*/ 2379838 h 2379837"/>
              <a:gd name="connsiteX0" fmla="*/ 0 w 12501351"/>
              <a:gd name="connsiteY0" fmla="*/ 330569 h 2009178"/>
              <a:gd name="connsiteX1" fmla="*/ 2036149 w 12501351"/>
              <a:gd name="connsiteY1" fmla="*/ 49887 h 2009178"/>
              <a:gd name="connsiteX2" fmla="*/ 4821610 w 12501351"/>
              <a:gd name="connsiteY2" fmla="*/ 1705341 h 2009178"/>
              <a:gd name="connsiteX3" fmla="*/ 7673951 w 12501351"/>
              <a:gd name="connsiteY3" fmla="*/ 227462 h 2009178"/>
              <a:gd name="connsiteX4" fmla="*/ 12501351 w 12501351"/>
              <a:gd name="connsiteY4" fmla="*/ 2009178 h 2009178"/>
              <a:gd name="connsiteX0" fmla="*/ 0 w 12501351"/>
              <a:gd name="connsiteY0" fmla="*/ 330569 h 2009178"/>
              <a:gd name="connsiteX1" fmla="*/ 2036149 w 12501351"/>
              <a:gd name="connsiteY1" fmla="*/ 49887 h 2009178"/>
              <a:gd name="connsiteX2" fmla="*/ 4821610 w 12501351"/>
              <a:gd name="connsiteY2" fmla="*/ 1705341 h 2009178"/>
              <a:gd name="connsiteX3" fmla="*/ 7867179 w 12501351"/>
              <a:gd name="connsiteY3" fmla="*/ 179869 h 2009178"/>
              <a:gd name="connsiteX4" fmla="*/ 12501351 w 12501351"/>
              <a:gd name="connsiteY4" fmla="*/ 2009178 h 2009178"/>
              <a:gd name="connsiteX0" fmla="*/ 0 w 12795223"/>
              <a:gd name="connsiteY0" fmla="*/ 361009 h 2014909"/>
              <a:gd name="connsiteX1" fmla="*/ 2330021 w 12795223"/>
              <a:gd name="connsiteY1" fmla="*/ 55618 h 2014909"/>
              <a:gd name="connsiteX2" fmla="*/ 5115482 w 12795223"/>
              <a:gd name="connsiteY2" fmla="*/ 1711072 h 2014909"/>
              <a:gd name="connsiteX3" fmla="*/ 8161051 w 12795223"/>
              <a:gd name="connsiteY3" fmla="*/ 185600 h 2014909"/>
              <a:gd name="connsiteX4" fmla="*/ 12795223 w 12795223"/>
              <a:gd name="connsiteY4" fmla="*/ 2014909 h 2014909"/>
              <a:gd name="connsiteX0" fmla="*/ 0 w 12795223"/>
              <a:gd name="connsiteY0" fmla="*/ 535824 h 2189724"/>
              <a:gd name="connsiteX1" fmla="*/ 2313901 w 12795223"/>
              <a:gd name="connsiteY1" fmla="*/ 43700 h 2189724"/>
              <a:gd name="connsiteX2" fmla="*/ 5115482 w 12795223"/>
              <a:gd name="connsiteY2" fmla="*/ 1885887 h 2189724"/>
              <a:gd name="connsiteX3" fmla="*/ 8161051 w 12795223"/>
              <a:gd name="connsiteY3" fmla="*/ 360415 h 2189724"/>
              <a:gd name="connsiteX4" fmla="*/ 12795223 w 12795223"/>
              <a:gd name="connsiteY4" fmla="*/ 2189724 h 2189724"/>
              <a:gd name="connsiteX0" fmla="*/ 0 w 12795223"/>
              <a:gd name="connsiteY0" fmla="*/ 532779 h 2186679"/>
              <a:gd name="connsiteX1" fmla="*/ 2313901 w 12795223"/>
              <a:gd name="connsiteY1" fmla="*/ 40655 h 2186679"/>
              <a:gd name="connsiteX2" fmla="*/ 5131237 w 12795223"/>
              <a:gd name="connsiteY2" fmla="*/ 1822156 h 2186679"/>
              <a:gd name="connsiteX3" fmla="*/ 8161051 w 12795223"/>
              <a:gd name="connsiteY3" fmla="*/ 357370 h 2186679"/>
              <a:gd name="connsiteX4" fmla="*/ 12795223 w 12795223"/>
              <a:gd name="connsiteY4" fmla="*/ 2186679 h 2186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95223" h="2186679">
                <a:moveTo>
                  <a:pt x="0" y="532779"/>
                </a:moveTo>
                <a:cubicBezTo>
                  <a:pt x="0" y="532779"/>
                  <a:pt x="1458695" y="-174241"/>
                  <a:pt x="2313901" y="40655"/>
                </a:cubicBezTo>
                <a:cubicBezTo>
                  <a:pt x="3169107" y="255551"/>
                  <a:pt x="4156712" y="1769370"/>
                  <a:pt x="5131237" y="1822156"/>
                </a:cubicBezTo>
                <a:cubicBezTo>
                  <a:pt x="6105762" y="1874942"/>
                  <a:pt x="6685959" y="357370"/>
                  <a:pt x="8161051" y="357370"/>
                </a:cubicBezTo>
                <a:cubicBezTo>
                  <a:pt x="9636144" y="357370"/>
                  <a:pt x="10923800" y="2186679"/>
                  <a:pt x="12795223" y="2186679"/>
                </a:cubicBezTo>
              </a:path>
            </a:pathLst>
          </a:custGeom>
          <a:noFill/>
          <a:ln w="19050" cap="rnd">
            <a:solidFill>
              <a:schemeClr val="accent3">
                <a:alpha val="30000"/>
              </a:schemeClr>
            </a:solidFill>
            <a:prstDash val="lgDash"/>
            <a:round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4" name="Heading 15">
            <a:extLst>
              <a:ext uri="{FF2B5EF4-FFF2-40B4-BE49-F238E27FC236}">
                <a16:creationId xmlns:a16="http://schemas.microsoft.com/office/drawing/2014/main" id="{E083A9C8-03CC-4E74-83E2-E40C55D38654}"/>
              </a:ext>
            </a:extLst>
          </p:cNvPr>
          <p:cNvSpPr txBox="1">
            <a:spLocks/>
          </p:cNvSpPr>
          <p:nvPr/>
        </p:nvSpPr>
        <p:spPr>
          <a:xfrm>
            <a:off x="874713" y="563334"/>
            <a:ext cx="7510773" cy="149534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4"/>
                </a:solidFill>
              </a:rPr>
              <a:t>WRITE SOMETHING HERE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4"/>
                </a:solidFill>
              </a:rPr>
              <a:t>OUR COMPANY </a:t>
            </a:r>
            <a:r>
              <a:rPr lang="en-US" sz="4000" dirty="0">
                <a:solidFill>
                  <a:schemeClr val="bg2"/>
                </a:solidFill>
              </a:rPr>
              <a:t>VALUES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69E4AD0-570F-4136-9BB9-3CD53AB3A35F}"/>
              </a:ext>
            </a:extLst>
          </p:cNvPr>
          <p:cNvSpPr txBox="1"/>
          <p:nvPr/>
        </p:nvSpPr>
        <p:spPr>
          <a:xfrm>
            <a:off x="1485770" y="2129747"/>
            <a:ext cx="652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/>
                </a:solidFill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FA5806-F0DE-413D-8D32-FFD5D623F011}"/>
              </a:ext>
            </a:extLst>
          </p:cNvPr>
          <p:cNvGrpSpPr/>
          <p:nvPr/>
        </p:nvGrpSpPr>
        <p:grpSpPr>
          <a:xfrm>
            <a:off x="1272142" y="2505175"/>
            <a:ext cx="1080000" cy="1080000"/>
            <a:chOff x="1224619" y="1945588"/>
            <a:chExt cx="1175046" cy="1175046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EB2647E-AA63-474C-A1E5-C10AC4861620}"/>
                </a:ext>
              </a:extLst>
            </p:cNvPr>
            <p:cNvSpPr/>
            <p:nvPr/>
          </p:nvSpPr>
          <p:spPr>
            <a:xfrm>
              <a:off x="1394538" y="2115507"/>
              <a:ext cx="835208" cy="835208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D00729F-3494-45CD-97AC-D32B034C4835}"/>
                </a:ext>
              </a:extLst>
            </p:cNvPr>
            <p:cNvGrpSpPr/>
            <p:nvPr/>
          </p:nvGrpSpPr>
          <p:grpSpPr>
            <a:xfrm>
              <a:off x="1224619" y="1945588"/>
              <a:ext cx="1175046" cy="1175046"/>
              <a:chOff x="1224619" y="1945588"/>
              <a:chExt cx="1175046" cy="1175046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45E02AFD-8072-4094-AF82-A110FE483D54}"/>
                  </a:ext>
                </a:extLst>
              </p:cNvPr>
              <p:cNvSpPr/>
              <p:nvPr/>
            </p:nvSpPr>
            <p:spPr>
              <a:xfrm>
                <a:off x="1224619" y="1945588"/>
                <a:ext cx="1175046" cy="1175046"/>
              </a:xfrm>
              <a:prstGeom prst="ellipse">
                <a:avLst/>
              </a:prstGeom>
              <a:solidFill>
                <a:schemeClr val="accent3">
                  <a:alpha val="1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Shape 2748">
                <a:extLst>
                  <a:ext uri="{FF2B5EF4-FFF2-40B4-BE49-F238E27FC236}">
                    <a16:creationId xmlns:a16="http://schemas.microsoft.com/office/drawing/2014/main" id="{9442211E-CF1A-48F8-A3C3-7E8FF4BCA528}"/>
                  </a:ext>
                </a:extLst>
              </p:cNvPr>
              <p:cNvSpPr/>
              <p:nvPr/>
            </p:nvSpPr>
            <p:spPr>
              <a:xfrm>
                <a:off x="1625128" y="2324203"/>
                <a:ext cx="374028" cy="374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20618"/>
                    </a:moveTo>
                    <a:cubicBezTo>
                      <a:pt x="5377" y="20618"/>
                      <a:pt x="982" y="16223"/>
                      <a:pt x="982" y="10800"/>
                    </a:cubicBezTo>
                    <a:cubicBezTo>
                      <a:pt x="982" y="5377"/>
                      <a:pt x="5377" y="982"/>
                      <a:pt x="10800" y="982"/>
                    </a:cubicBezTo>
                    <a:cubicBezTo>
                      <a:pt x="16223" y="982"/>
                      <a:pt x="20618" y="5377"/>
                      <a:pt x="20618" y="10800"/>
                    </a:cubicBezTo>
                    <a:cubicBezTo>
                      <a:pt x="20618" y="16223"/>
                      <a:pt x="16223" y="20618"/>
                      <a:pt x="10800" y="20618"/>
                    </a:cubicBezTo>
                    <a:moveTo>
                      <a:pt x="18280" y="18579"/>
                    </a:moveTo>
                    <a:cubicBezTo>
                      <a:pt x="20323" y="16614"/>
                      <a:pt x="21600" y="13859"/>
                      <a:pt x="21600" y="10800"/>
                    </a:cubicBezTo>
                    <a:cubicBezTo>
                      <a:pt x="21600" y="4835"/>
                      <a:pt x="16764" y="0"/>
                      <a:pt x="10800" y="0"/>
                    </a:cubicBezTo>
                    <a:cubicBezTo>
                      <a:pt x="4836" y="0"/>
                      <a:pt x="0" y="4835"/>
                      <a:pt x="0" y="10800"/>
                    </a:cubicBezTo>
                    <a:cubicBezTo>
                      <a:pt x="0" y="13859"/>
                      <a:pt x="1277" y="16614"/>
                      <a:pt x="3320" y="18579"/>
                    </a:cubicBezTo>
                    <a:lnTo>
                      <a:pt x="2107" y="20762"/>
                    </a:lnTo>
                    <a:cubicBezTo>
                      <a:pt x="2019" y="20851"/>
                      <a:pt x="1964" y="20974"/>
                      <a:pt x="1964" y="21109"/>
                    </a:cubicBezTo>
                    <a:cubicBezTo>
                      <a:pt x="1964" y="21380"/>
                      <a:pt x="2184" y="21600"/>
                      <a:pt x="2455" y="21600"/>
                    </a:cubicBezTo>
                    <a:cubicBezTo>
                      <a:pt x="2590" y="21600"/>
                      <a:pt x="2713" y="21545"/>
                      <a:pt x="2802" y="21456"/>
                    </a:cubicBezTo>
                    <a:cubicBezTo>
                      <a:pt x="2858" y="21400"/>
                      <a:pt x="2894" y="21327"/>
                      <a:pt x="2917" y="21248"/>
                    </a:cubicBezTo>
                    <a:lnTo>
                      <a:pt x="4044" y="19219"/>
                    </a:lnTo>
                    <a:cubicBezTo>
                      <a:pt x="5895" y="20706"/>
                      <a:pt x="8242" y="21600"/>
                      <a:pt x="10800" y="21600"/>
                    </a:cubicBezTo>
                    <a:cubicBezTo>
                      <a:pt x="13358" y="21600"/>
                      <a:pt x="15705" y="20706"/>
                      <a:pt x="17555" y="19219"/>
                    </a:cubicBezTo>
                    <a:lnTo>
                      <a:pt x="18683" y="21248"/>
                    </a:lnTo>
                    <a:cubicBezTo>
                      <a:pt x="18743" y="21450"/>
                      <a:pt x="18923" y="21600"/>
                      <a:pt x="19145" y="21600"/>
                    </a:cubicBezTo>
                    <a:cubicBezTo>
                      <a:pt x="19416" y="21600"/>
                      <a:pt x="19636" y="21380"/>
                      <a:pt x="19636" y="21109"/>
                    </a:cubicBezTo>
                    <a:cubicBezTo>
                      <a:pt x="19636" y="20974"/>
                      <a:pt x="19581" y="20851"/>
                      <a:pt x="19493" y="20762"/>
                    </a:cubicBezTo>
                    <a:cubicBezTo>
                      <a:pt x="19493" y="20762"/>
                      <a:pt x="18280" y="18579"/>
                      <a:pt x="18280" y="18579"/>
                    </a:cubicBezTo>
                    <a:close/>
                    <a:moveTo>
                      <a:pt x="10800" y="16691"/>
                    </a:moveTo>
                    <a:cubicBezTo>
                      <a:pt x="7547" y="16691"/>
                      <a:pt x="4909" y="14053"/>
                      <a:pt x="4909" y="10800"/>
                    </a:cubicBezTo>
                    <a:cubicBezTo>
                      <a:pt x="4909" y="7547"/>
                      <a:pt x="7547" y="4909"/>
                      <a:pt x="10800" y="4909"/>
                    </a:cubicBezTo>
                    <a:cubicBezTo>
                      <a:pt x="14053" y="4909"/>
                      <a:pt x="16691" y="7547"/>
                      <a:pt x="16691" y="10800"/>
                    </a:cubicBezTo>
                    <a:cubicBezTo>
                      <a:pt x="16691" y="14053"/>
                      <a:pt x="14053" y="16691"/>
                      <a:pt x="10800" y="16691"/>
                    </a:cubicBezTo>
                    <a:moveTo>
                      <a:pt x="10800" y="3927"/>
                    </a:moveTo>
                    <a:cubicBezTo>
                      <a:pt x="7004" y="3927"/>
                      <a:pt x="3927" y="7004"/>
                      <a:pt x="3927" y="10800"/>
                    </a:cubicBezTo>
                    <a:cubicBezTo>
                      <a:pt x="3927" y="14596"/>
                      <a:pt x="7004" y="17673"/>
                      <a:pt x="10800" y="17673"/>
                    </a:cubicBezTo>
                    <a:cubicBezTo>
                      <a:pt x="14596" y="17673"/>
                      <a:pt x="17673" y="14596"/>
                      <a:pt x="17673" y="10800"/>
                    </a:cubicBezTo>
                    <a:cubicBezTo>
                      <a:pt x="17673" y="7004"/>
                      <a:pt x="14596" y="3927"/>
                      <a:pt x="10800" y="3927"/>
                    </a:cubicBezTo>
                    <a:moveTo>
                      <a:pt x="10800" y="12764"/>
                    </a:moveTo>
                    <a:cubicBezTo>
                      <a:pt x="9716" y="12764"/>
                      <a:pt x="8836" y="11884"/>
                      <a:pt x="8836" y="10800"/>
                    </a:cubicBezTo>
                    <a:cubicBezTo>
                      <a:pt x="8836" y="9716"/>
                      <a:pt x="9716" y="8836"/>
                      <a:pt x="10800" y="8836"/>
                    </a:cubicBezTo>
                    <a:cubicBezTo>
                      <a:pt x="11884" y="8836"/>
                      <a:pt x="12764" y="9716"/>
                      <a:pt x="12764" y="10800"/>
                    </a:cubicBezTo>
                    <a:cubicBezTo>
                      <a:pt x="12764" y="11884"/>
                      <a:pt x="11884" y="12764"/>
                      <a:pt x="10800" y="12764"/>
                    </a:cubicBezTo>
                    <a:moveTo>
                      <a:pt x="10800" y="7855"/>
                    </a:moveTo>
                    <a:cubicBezTo>
                      <a:pt x="9173" y="7855"/>
                      <a:pt x="7855" y="9173"/>
                      <a:pt x="7855" y="10800"/>
                    </a:cubicBezTo>
                    <a:cubicBezTo>
                      <a:pt x="7855" y="12427"/>
                      <a:pt x="9173" y="13745"/>
                      <a:pt x="10800" y="13745"/>
                    </a:cubicBezTo>
                    <a:cubicBezTo>
                      <a:pt x="12427" y="13745"/>
                      <a:pt x="13745" y="12427"/>
                      <a:pt x="13745" y="10800"/>
                    </a:cubicBezTo>
                    <a:cubicBezTo>
                      <a:pt x="13745" y="9173"/>
                      <a:pt x="12427" y="7855"/>
                      <a:pt x="10800" y="7855"/>
                    </a:cubicBezTo>
                  </a:path>
                </a:pathLst>
              </a:custGeom>
              <a:solidFill>
                <a:schemeClr val="bg2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defTabSz="171405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endParaRPr>
              </a:p>
            </p:txBody>
          </p:sp>
        </p:grp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BB8A028D-BF6D-4EC9-ACCA-E1817900794D}"/>
              </a:ext>
            </a:extLst>
          </p:cNvPr>
          <p:cNvSpPr txBox="1"/>
          <p:nvPr/>
        </p:nvSpPr>
        <p:spPr>
          <a:xfrm>
            <a:off x="692264" y="4320378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accent2"/>
                </a:solidFill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852E5F15-FBCD-42EC-BF47-C11D71EC89D2}"/>
              </a:ext>
            </a:extLst>
          </p:cNvPr>
          <p:cNvSpPr/>
          <p:nvPr/>
        </p:nvSpPr>
        <p:spPr>
          <a:xfrm>
            <a:off x="815205" y="3662034"/>
            <a:ext cx="1993874" cy="512734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accent4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1EBFC72-F737-4D39-9376-D42032D2DCD5}"/>
              </a:ext>
            </a:extLst>
          </p:cNvPr>
          <p:cNvGrpSpPr/>
          <p:nvPr/>
        </p:nvGrpSpPr>
        <p:grpSpPr>
          <a:xfrm>
            <a:off x="3599884" y="3261144"/>
            <a:ext cx="2239757" cy="2939141"/>
            <a:chOff x="3548170" y="2151640"/>
            <a:chExt cx="2239757" cy="2939141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03D6CA9-0324-445E-B641-B626D0BCCB4A}"/>
                </a:ext>
              </a:extLst>
            </p:cNvPr>
            <p:cNvSpPr txBox="1"/>
            <p:nvPr/>
          </p:nvSpPr>
          <p:spPr>
            <a:xfrm>
              <a:off x="4341676" y="2151640"/>
              <a:ext cx="6527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kern="0" dirty="0">
                  <a:solidFill>
                    <a:schemeClr val="accent2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2010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A7D4B63-B843-438E-9749-E8064906CBD0}"/>
                </a:ext>
              </a:extLst>
            </p:cNvPr>
            <p:cNvGrpSpPr/>
            <p:nvPr/>
          </p:nvGrpSpPr>
          <p:grpSpPr>
            <a:xfrm>
              <a:off x="4128048" y="2581383"/>
              <a:ext cx="1080000" cy="1080000"/>
              <a:chOff x="4080525" y="2985178"/>
              <a:chExt cx="1175046" cy="1175046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5D79DB28-53F1-4DDD-A857-6C7BEB19DDF2}"/>
                  </a:ext>
                </a:extLst>
              </p:cNvPr>
              <p:cNvSpPr/>
              <p:nvPr/>
            </p:nvSpPr>
            <p:spPr>
              <a:xfrm>
                <a:off x="4080525" y="2985178"/>
                <a:ext cx="1175046" cy="1175046"/>
              </a:xfrm>
              <a:prstGeom prst="ellipse">
                <a:avLst/>
              </a:prstGeom>
              <a:solidFill>
                <a:schemeClr val="accent3">
                  <a:alpha val="1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2F6A0981-77F8-4849-998F-6E18DEEC6D2E}"/>
                  </a:ext>
                </a:extLst>
              </p:cNvPr>
              <p:cNvSpPr/>
              <p:nvPr/>
            </p:nvSpPr>
            <p:spPr>
              <a:xfrm>
                <a:off x="4250444" y="3155097"/>
                <a:ext cx="835208" cy="835208"/>
              </a:xfrm>
              <a:prstGeom prst="ellipse">
                <a:avLst/>
              </a:prstGeom>
              <a:solidFill>
                <a:schemeClr val="accent3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Shape 2848">
                <a:extLst>
                  <a:ext uri="{FF2B5EF4-FFF2-40B4-BE49-F238E27FC236}">
                    <a16:creationId xmlns:a16="http://schemas.microsoft.com/office/drawing/2014/main" id="{12201BE6-56D3-41EC-B42D-E01209D9F444}"/>
                  </a:ext>
                </a:extLst>
              </p:cNvPr>
              <p:cNvSpPr/>
              <p:nvPr/>
            </p:nvSpPr>
            <p:spPr>
              <a:xfrm>
                <a:off x="4470590" y="3384378"/>
                <a:ext cx="394914" cy="3949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634" y="6292"/>
                    </a:moveTo>
                    <a:cubicBezTo>
                      <a:pt x="18643" y="6159"/>
                      <a:pt x="18655" y="6026"/>
                      <a:pt x="18655" y="5891"/>
                    </a:cubicBezTo>
                    <a:cubicBezTo>
                      <a:pt x="18655" y="2638"/>
                      <a:pt x="16017" y="0"/>
                      <a:pt x="12764" y="0"/>
                    </a:cubicBezTo>
                    <a:cubicBezTo>
                      <a:pt x="10499" y="0"/>
                      <a:pt x="8536" y="1279"/>
                      <a:pt x="7550" y="3153"/>
                    </a:cubicBezTo>
                    <a:cubicBezTo>
                      <a:pt x="7185" y="3021"/>
                      <a:pt x="6793" y="2945"/>
                      <a:pt x="6382" y="2945"/>
                    </a:cubicBezTo>
                    <a:cubicBezTo>
                      <a:pt x="4484" y="2945"/>
                      <a:pt x="2945" y="4484"/>
                      <a:pt x="2945" y="6382"/>
                    </a:cubicBezTo>
                    <a:cubicBezTo>
                      <a:pt x="2945" y="6629"/>
                      <a:pt x="2973" y="6869"/>
                      <a:pt x="3022" y="7101"/>
                    </a:cubicBezTo>
                    <a:cubicBezTo>
                      <a:pt x="1267" y="7686"/>
                      <a:pt x="0" y="9339"/>
                      <a:pt x="0" y="11291"/>
                    </a:cubicBezTo>
                    <a:cubicBezTo>
                      <a:pt x="0" y="13731"/>
                      <a:pt x="1978" y="15709"/>
                      <a:pt x="4418" y="15709"/>
                    </a:cubicBezTo>
                    <a:lnTo>
                      <a:pt x="8836" y="15709"/>
                    </a:lnTo>
                    <a:cubicBezTo>
                      <a:pt x="9108" y="15709"/>
                      <a:pt x="9327" y="15489"/>
                      <a:pt x="9327" y="15218"/>
                    </a:cubicBezTo>
                    <a:cubicBezTo>
                      <a:pt x="9327" y="14947"/>
                      <a:pt x="9108" y="14727"/>
                      <a:pt x="8836" y="14727"/>
                    </a:cubicBezTo>
                    <a:lnTo>
                      <a:pt x="4418" y="14727"/>
                    </a:lnTo>
                    <a:cubicBezTo>
                      <a:pt x="2524" y="14727"/>
                      <a:pt x="982" y="13185"/>
                      <a:pt x="982" y="11291"/>
                    </a:cubicBezTo>
                    <a:cubicBezTo>
                      <a:pt x="982" y="9810"/>
                      <a:pt x="1926" y="8502"/>
                      <a:pt x="3333" y="8033"/>
                    </a:cubicBezTo>
                    <a:lnTo>
                      <a:pt x="4165" y="7756"/>
                    </a:lnTo>
                    <a:lnTo>
                      <a:pt x="3982" y="6897"/>
                    </a:lnTo>
                    <a:cubicBezTo>
                      <a:pt x="3946" y="6725"/>
                      <a:pt x="3927" y="6551"/>
                      <a:pt x="3927" y="6382"/>
                    </a:cubicBezTo>
                    <a:cubicBezTo>
                      <a:pt x="3927" y="5028"/>
                      <a:pt x="5028" y="3927"/>
                      <a:pt x="6382" y="3927"/>
                    </a:cubicBezTo>
                    <a:cubicBezTo>
                      <a:pt x="6662" y="3927"/>
                      <a:pt x="6942" y="3977"/>
                      <a:pt x="7215" y="4077"/>
                    </a:cubicBezTo>
                    <a:lnTo>
                      <a:pt x="8019" y="4368"/>
                    </a:lnTo>
                    <a:lnTo>
                      <a:pt x="8418" y="3611"/>
                    </a:lnTo>
                    <a:cubicBezTo>
                      <a:pt x="9272" y="1989"/>
                      <a:pt x="10937" y="982"/>
                      <a:pt x="12764" y="982"/>
                    </a:cubicBezTo>
                    <a:cubicBezTo>
                      <a:pt x="15470" y="982"/>
                      <a:pt x="17673" y="3184"/>
                      <a:pt x="17673" y="5891"/>
                    </a:cubicBezTo>
                    <a:cubicBezTo>
                      <a:pt x="17673" y="5977"/>
                      <a:pt x="17666" y="6060"/>
                      <a:pt x="17660" y="6145"/>
                    </a:cubicBezTo>
                    <a:lnTo>
                      <a:pt x="17655" y="6229"/>
                    </a:lnTo>
                    <a:lnTo>
                      <a:pt x="17610" y="6920"/>
                    </a:lnTo>
                    <a:lnTo>
                      <a:pt x="18245" y="7194"/>
                    </a:lnTo>
                    <a:cubicBezTo>
                      <a:pt x="19687" y="7816"/>
                      <a:pt x="20618" y="9232"/>
                      <a:pt x="20618" y="10800"/>
                    </a:cubicBezTo>
                    <a:cubicBezTo>
                      <a:pt x="20618" y="12965"/>
                      <a:pt x="18856" y="14727"/>
                      <a:pt x="16691" y="14727"/>
                    </a:cubicBezTo>
                    <a:lnTo>
                      <a:pt x="12764" y="14727"/>
                    </a:lnTo>
                    <a:cubicBezTo>
                      <a:pt x="12492" y="14727"/>
                      <a:pt x="12273" y="14947"/>
                      <a:pt x="12273" y="15218"/>
                    </a:cubicBezTo>
                    <a:cubicBezTo>
                      <a:pt x="12273" y="15489"/>
                      <a:pt x="12492" y="15709"/>
                      <a:pt x="12764" y="15709"/>
                    </a:cubicBezTo>
                    <a:lnTo>
                      <a:pt x="16691" y="15709"/>
                    </a:lnTo>
                    <a:cubicBezTo>
                      <a:pt x="19401" y="15709"/>
                      <a:pt x="21600" y="13511"/>
                      <a:pt x="21600" y="10800"/>
                    </a:cubicBezTo>
                    <a:cubicBezTo>
                      <a:pt x="21600" y="8780"/>
                      <a:pt x="20378" y="7045"/>
                      <a:pt x="18634" y="6292"/>
                    </a:cubicBezTo>
                    <a:moveTo>
                      <a:pt x="13745" y="11782"/>
                    </a:moveTo>
                    <a:cubicBezTo>
                      <a:pt x="14017" y="11782"/>
                      <a:pt x="14236" y="11562"/>
                      <a:pt x="14236" y="11291"/>
                    </a:cubicBezTo>
                    <a:cubicBezTo>
                      <a:pt x="14236" y="11156"/>
                      <a:pt x="14182" y="11033"/>
                      <a:pt x="14093" y="10944"/>
                    </a:cubicBezTo>
                    <a:lnTo>
                      <a:pt x="11147" y="7998"/>
                    </a:lnTo>
                    <a:cubicBezTo>
                      <a:pt x="11058" y="7910"/>
                      <a:pt x="10936" y="7855"/>
                      <a:pt x="10800" y="7855"/>
                    </a:cubicBezTo>
                    <a:cubicBezTo>
                      <a:pt x="10665" y="7855"/>
                      <a:pt x="10542" y="7910"/>
                      <a:pt x="10453" y="7998"/>
                    </a:cubicBezTo>
                    <a:lnTo>
                      <a:pt x="7507" y="10944"/>
                    </a:lnTo>
                    <a:cubicBezTo>
                      <a:pt x="7419" y="11033"/>
                      <a:pt x="7364" y="11156"/>
                      <a:pt x="7364" y="11291"/>
                    </a:cubicBezTo>
                    <a:cubicBezTo>
                      <a:pt x="7364" y="11562"/>
                      <a:pt x="7583" y="11782"/>
                      <a:pt x="7855" y="11782"/>
                    </a:cubicBezTo>
                    <a:cubicBezTo>
                      <a:pt x="7990" y="11782"/>
                      <a:pt x="8113" y="11727"/>
                      <a:pt x="8202" y="11638"/>
                    </a:cubicBezTo>
                    <a:lnTo>
                      <a:pt x="10309" y="9531"/>
                    </a:lnTo>
                    <a:lnTo>
                      <a:pt x="10309" y="21109"/>
                    </a:lnTo>
                    <a:cubicBezTo>
                      <a:pt x="10309" y="21380"/>
                      <a:pt x="10529" y="21600"/>
                      <a:pt x="10800" y="21600"/>
                    </a:cubicBezTo>
                    <a:cubicBezTo>
                      <a:pt x="11071" y="21600"/>
                      <a:pt x="11291" y="21380"/>
                      <a:pt x="11291" y="21109"/>
                    </a:cubicBezTo>
                    <a:lnTo>
                      <a:pt x="11291" y="9531"/>
                    </a:lnTo>
                    <a:lnTo>
                      <a:pt x="13398" y="11638"/>
                    </a:lnTo>
                    <a:cubicBezTo>
                      <a:pt x="13488" y="11727"/>
                      <a:pt x="13610" y="11782"/>
                      <a:pt x="13745" y="11782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44E38DD-E35D-4998-9200-0646A3BCFB99}"/>
                </a:ext>
              </a:extLst>
            </p:cNvPr>
            <p:cNvSpPr txBox="1"/>
            <p:nvPr/>
          </p:nvSpPr>
          <p:spPr>
            <a:xfrm>
              <a:off x="3548170" y="4270107"/>
              <a:ext cx="2239757" cy="820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100" dirty="0">
                  <a:solidFill>
                    <a:schemeClr val="accent2"/>
                  </a:solidFill>
                  <a:ea typeface="Lato" panose="020F0502020204030203" pitchFamily="34" charset="0"/>
                  <a:cs typeface="Lato" panose="020F0502020204030203" pitchFamily="34" charset="0"/>
                </a:rPr>
                <a:t>A company is an association or collection of individuals, whether natural persons.</a:t>
              </a:r>
            </a:p>
          </p:txBody>
        </p:sp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CDE5F38E-DAEE-4F9C-B163-17D8E00646DC}"/>
                </a:ext>
              </a:extLst>
            </p:cNvPr>
            <p:cNvSpPr/>
            <p:nvPr/>
          </p:nvSpPr>
          <p:spPr>
            <a:xfrm>
              <a:off x="3671111" y="3709378"/>
              <a:ext cx="1993874" cy="512734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4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Title Two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E647034-03ED-4488-9019-EFA36BC4A662}"/>
              </a:ext>
            </a:extLst>
          </p:cNvPr>
          <p:cNvGrpSpPr/>
          <p:nvPr/>
        </p:nvGrpSpPr>
        <p:grpSpPr>
          <a:xfrm>
            <a:off x="6507504" y="1959429"/>
            <a:ext cx="2239757" cy="2939141"/>
            <a:chOff x="6481648" y="2945393"/>
            <a:chExt cx="2239757" cy="293914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0579AA8-E553-4970-B2E6-9EEC29D8307C}"/>
                </a:ext>
              </a:extLst>
            </p:cNvPr>
            <p:cNvGrpSpPr/>
            <p:nvPr/>
          </p:nvGrpSpPr>
          <p:grpSpPr>
            <a:xfrm>
              <a:off x="7061526" y="3375136"/>
              <a:ext cx="1080000" cy="1080000"/>
              <a:chOff x="6936431" y="3455913"/>
              <a:chExt cx="1175046" cy="1175046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9D947024-2815-4F34-B8F7-FDD6C1E28730}"/>
                  </a:ext>
                </a:extLst>
              </p:cNvPr>
              <p:cNvSpPr/>
              <p:nvPr/>
            </p:nvSpPr>
            <p:spPr>
              <a:xfrm>
                <a:off x="6936431" y="3455913"/>
                <a:ext cx="1175046" cy="1175046"/>
              </a:xfrm>
              <a:prstGeom prst="ellipse">
                <a:avLst/>
              </a:prstGeom>
              <a:solidFill>
                <a:schemeClr val="accent3">
                  <a:alpha val="1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C61E3A7C-0C8A-4458-AEA7-93B45FC7CC38}"/>
                  </a:ext>
                </a:extLst>
              </p:cNvPr>
              <p:cNvSpPr/>
              <p:nvPr/>
            </p:nvSpPr>
            <p:spPr>
              <a:xfrm>
                <a:off x="7106350" y="3625832"/>
                <a:ext cx="835208" cy="835208"/>
              </a:xfrm>
              <a:prstGeom prst="ellipse">
                <a:avLst/>
              </a:prstGeom>
              <a:solidFill>
                <a:schemeClr val="accent3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Shape 2688">
                <a:extLst>
                  <a:ext uri="{FF2B5EF4-FFF2-40B4-BE49-F238E27FC236}">
                    <a16:creationId xmlns:a16="http://schemas.microsoft.com/office/drawing/2014/main" id="{1C034523-4681-4D44-BA4D-BD73575B143A}"/>
                  </a:ext>
                </a:extLst>
              </p:cNvPr>
              <p:cNvSpPr/>
              <p:nvPr/>
            </p:nvSpPr>
            <p:spPr>
              <a:xfrm>
                <a:off x="7336938" y="3854641"/>
                <a:ext cx="374028" cy="374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618" y="10309"/>
                    </a:moveTo>
                    <a:cubicBezTo>
                      <a:pt x="20618" y="10851"/>
                      <a:pt x="20178" y="11291"/>
                      <a:pt x="19636" y="11291"/>
                    </a:cubicBezTo>
                    <a:lnTo>
                      <a:pt x="19636" y="7364"/>
                    </a:lnTo>
                    <a:cubicBezTo>
                      <a:pt x="20178" y="7364"/>
                      <a:pt x="20618" y="7804"/>
                      <a:pt x="20618" y="8345"/>
                    </a:cubicBezTo>
                    <a:cubicBezTo>
                      <a:pt x="20618" y="8345"/>
                      <a:pt x="20618" y="10309"/>
                      <a:pt x="20618" y="10309"/>
                    </a:cubicBezTo>
                    <a:close/>
                    <a:moveTo>
                      <a:pt x="18655" y="17182"/>
                    </a:moveTo>
                    <a:cubicBezTo>
                      <a:pt x="18655" y="17453"/>
                      <a:pt x="18434" y="17673"/>
                      <a:pt x="18164" y="17673"/>
                    </a:cubicBezTo>
                    <a:cubicBezTo>
                      <a:pt x="17893" y="17673"/>
                      <a:pt x="17673" y="17453"/>
                      <a:pt x="17673" y="17182"/>
                    </a:cubicBezTo>
                    <a:lnTo>
                      <a:pt x="17673" y="1473"/>
                    </a:lnTo>
                    <a:cubicBezTo>
                      <a:pt x="17673" y="1202"/>
                      <a:pt x="17893" y="982"/>
                      <a:pt x="18164" y="982"/>
                    </a:cubicBezTo>
                    <a:cubicBezTo>
                      <a:pt x="18434" y="982"/>
                      <a:pt x="18655" y="1202"/>
                      <a:pt x="18655" y="1473"/>
                    </a:cubicBezTo>
                    <a:cubicBezTo>
                      <a:pt x="18655" y="1473"/>
                      <a:pt x="18655" y="17182"/>
                      <a:pt x="18655" y="17182"/>
                    </a:cubicBezTo>
                    <a:close/>
                    <a:moveTo>
                      <a:pt x="16691" y="15788"/>
                    </a:moveTo>
                    <a:lnTo>
                      <a:pt x="2945" y="11745"/>
                    </a:lnTo>
                    <a:lnTo>
                      <a:pt x="2945" y="6910"/>
                    </a:lnTo>
                    <a:lnTo>
                      <a:pt x="16691" y="2867"/>
                    </a:lnTo>
                    <a:cubicBezTo>
                      <a:pt x="16691" y="2867"/>
                      <a:pt x="16691" y="15788"/>
                      <a:pt x="16691" y="15788"/>
                    </a:cubicBezTo>
                    <a:close/>
                    <a:moveTo>
                      <a:pt x="8251" y="18655"/>
                    </a:moveTo>
                    <a:lnTo>
                      <a:pt x="5357" y="18655"/>
                    </a:lnTo>
                    <a:lnTo>
                      <a:pt x="4126" y="13116"/>
                    </a:lnTo>
                    <a:lnTo>
                      <a:pt x="7167" y="14010"/>
                    </a:lnTo>
                    <a:cubicBezTo>
                      <a:pt x="7167" y="14010"/>
                      <a:pt x="8251" y="18655"/>
                      <a:pt x="8251" y="18655"/>
                    </a:cubicBezTo>
                    <a:close/>
                    <a:moveTo>
                      <a:pt x="8709" y="20618"/>
                    </a:moveTo>
                    <a:lnTo>
                      <a:pt x="5794" y="20618"/>
                    </a:lnTo>
                    <a:lnTo>
                      <a:pt x="5576" y="19636"/>
                    </a:lnTo>
                    <a:lnTo>
                      <a:pt x="8479" y="19636"/>
                    </a:lnTo>
                    <a:cubicBezTo>
                      <a:pt x="8479" y="19636"/>
                      <a:pt x="8709" y="20618"/>
                      <a:pt x="8709" y="20618"/>
                    </a:cubicBezTo>
                    <a:close/>
                    <a:moveTo>
                      <a:pt x="1964" y="11782"/>
                    </a:moveTo>
                    <a:lnTo>
                      <a:pt x="982" y="11782"/>
                    </a:lnTo>
                    <a:lnTo>
                      <a:pt x="982" y="6873"/>
                    </a:lnTo>
                    <a:lnTo>
                      <a:pt x="1964" y="6873"/>
                    </a:lnTo>
                    <a:cubicBezTo>
                      <a:pt x="1964" y="6873"/>
                      <a:pt x="1964" y="11782"/>
                      <a:pt x="1964" y="11782"/>
                    </a:cubicBezTo>
                    <a:close/>
                    <a:moveTo>
                      <a:pt x="19636" y="6382"/>
                    </a:moveTo>
                    <a:lnTo>
                      <a:pt x="19636" y="1473"/>
                    </a:lnTo>
                    <a:cubicBezTo>
                      <a:pt x="19636" y="659"/>
                      <a:pt x="18977" y="0"/>
                      <a:pt x="18164" y="0"/>
                    </a:cubicBezTo>
                    <a:cubicBezTo>
                      <a:pt x="17350" y="0"/>
                      <a:pt x="16691" y="659"/>
                      <a:pt x="16691" y="1473"/>
                    </a:cubicBezTo>
                    <a:lnTo>
                      <a:pt x="16691" y="1844"/>
                    </a:lnTo>
                    <a:lnTo>
                      <a:pt x="2459" y="6029"/>
                    </a:lnTo>
                    <a:cubicBezTo>
                      <a:pt x="2313" y="5944"/>
                      <a:pt x="2145" y="5891"/>
                      <a:pt x="1964" y="5891"/>
                    </a:cubicBezTo>
                    <a:lnTo>
                      <a:pt x="982" y="5891"/>
                    </a:lnTo>
                    <a:cubicBezTo>
                      <a:pt x="440" y="5891"/>
                      <a:pt x="0" y="6331"/>
                      <a:pt x="0" y="6873"/>
                    </a:cubicBezTo>
                    <a:lnTo>
                      <a:pt x="0" y="11782"/>
                    </a:lnTo>
                    <a:cubicBezTo>
                      <a:pt x="0" y="12324"/>
                      <a:pt x="440" y="12764"/>
                      <a:pt x="982" y="12764"/>
                    </a:cubicBezTo>
                    <a:lnTo>
                      <a:pt x="1964" y="12764"/>
                    </a:lnTo>
                    <a:cubicBezTo>
                      <a:pt x="2145" y="12764"/>
                      <a:pt x="2313" y="12711"/>
                      <a:pt x="2458" y="12626"/>
                    </a:cubicBezTo>
                    <a:lnTo>
                      <a:pt x="3050" y="12799"/>
                    </a:lnTo>
                    <a:lnTo>
                      <a:pt x="4921" y="21216"/>
                    </a:lnTo>
                    <a:lnTo>
                      <a:pt x="4930" y="21214"/>
                    </a:lnTo>
                    <a:cubicBezTo>
                      <a:pt x="4979" y="21433"/>
                      <a:pt x="5166" y="21600"/>
                      <a:pt x="5400" y="21600"/>
                    </a:cubicBezTo>
                    <a:lnTo>
                      <a:pt x="9327" y="21600"/>
                    </a:lnTo>
                    <a:cubicBezTo>
                      <a:pt x="9598" y="21600"/>
                      <a:pt x="9818" y="21381"/>
                      <a:pt x="9818" y="21109"/>
                    </a:cubicBezTo>
                    <a:cubicBezTo>
                      <a:pt x="9818" y="21072"/>
                      <a:pt x="9805" y="21039"/>
                      <a:pt x="9797" y="21005"/>
                    </a:cubicBezTo>
                    <a:lnTo>
                      <a:pt x="9806" y="21003"/>
                    </a:lnTo>
                    <a:lnTo>
                      <a:pt x="8249" y="14329"/>
                    </a:lnTo>
                    <a:lnTo>
                      <a:pt x="16691" y="16811"/>
                    </a:lnTo>
                    <a:lnTo>
                      <a:pt x="16691" y="17182"/>
                    </a:lnTo>
                    <a:cubicBezTo>
                      <a:pt x="16691" y="17995"/>
                      <a:pt x="17350" y="18655"/>
                      <a:pt x="18164" y="18655"/>
                    </a:cubicBezTo>
                    <a:cubicBezTo>
                      <a:pt x="18977" y="18655"/>
                      <a:pt x="19636" y="17995"/>
                      <a:pt x="19636" y="17182"/>
                    </a:cubicBezTo>
                    <a:lnTo>
                      <a:pt x="19636" y="12273"/>
                    </a:lnTo>
                    <a:cubicBezTo>
                      <a:pt x="20721" y="12273"/>
                      <a:pt x="21600" y="11394"/>
                      <a:pt x="21600" y="10309"/>
                    </a:cubicBezTo>
                    <a:lnTo>
                      <a:pt x="21600" y="8345"/>
                    </a:lnTo>
                    <a:cubicBezTo>
                      <a:pt x="21600" y="7261"/>
                      <a:pt x="20721" y="6382"/>
                      <a:pt x="19636" y="6382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defTabSz="171405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E090CD6-E2AF-4D16-9D80-EB1E7E749574}"/>
                </a:ext>
              </a:extLst>
            </p:cNvPr>
            <p:cNvSpPr txBox="1"/>
            <p:nvPr/>
          </p:nvSpPr>
          <p:spPr>
            <a:xfrm>
              <a:off x="7275154" y="2945393"/>
              <a:ext cx="6527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kern="0" dirty="0">
                  <a:solidFill>
                    <a:schemeClr val="accent2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2010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81075CF-26A2-42A8-B17D-C36201844F8E}"/>
                </a:ext>
              </a:extLst>
            </p:cNvPr>
            <p:cNvSpPr txBox="1"/>
            <p:nvPr/>
          </p:nvSpPr>
          <p:spPr>
            <a:xfrm>
              <a:off x="6481648" y="5063860"/>
              <a:ext cx="2239757" cy="820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100" dirty="0">
                  <a:solidFill>
                    <a:schemeClr val="accent2"/>
                  </a:solidFill>
                  <a:ea typeface="Lato" panose="020F0502020204030203" pitchFamily="34" charset="0"/>
                  <a:cs typeface="Lato" panose="020F0502020204030203" pitchFamily="34" charset="0"/>
                </a:rPr>
                <a:t>A company is an association or collection of individuals, whether natural persons.</a:t>
              </a:r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304CA802-76D8-4942-ADC0-4C1EDC8F6214}"/>
                </a:ext>
              </a:extLst>
            </p:cNvPr>
            <p:cNvSpPr/>
            <p:nvPr/>
          </p:nvSpPr>
          <p:spPr>
            <a:xfrm>
              <a:off x="6604589" y="4503131"/>
              <a:ext cx="1993874" cy="512734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4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Title Three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C0B3FA-95F9-4A31-BC61-AEDC450A14E0}"/>
              </a:ext>
            </a:extLst>
          </p:cNvPr>
          <p:cNvGrpSpPr/>
          <p:nvPr/>
        </p:nvGrpSpPr>
        <p:grpSpPr>
          <a:xfrm>
            <a:off x="9415125" y="2860966"/>
            <a:ext cx="2239757" cy="2939141"/>
            <a:chOff x="9415125" y="2945393"/>
            <a:chExt cx="2239757" cy="2939141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7ABA9CB-1E13-4DD0-A3E7-1FFC61C7D907}"/>
                </a:ext>
              </a:extLst>
            </p:cNvPr>
            <p:cNvGrpSpPr/>
            <p:nvPr/>
          </p:nvGrpSpPr>
          <p:grpSpPr>
            <a:xfrm>
              <a:off x="9995003" y="3375136"/>
              <a:ext cx="1080000" cy="1080000"/>
              <a:chOff x="9792335" y="3930975"/>
              <a:chExt cx="1175046" cy="117504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18E8CA8-98BE-43B8-B746-48A20C403A08}"/>
                  </a:ext>
                </a:extLst>
              </p:cNvPr>
              <p:cNvSpPr/>
              <p:nvPr/>
            </p:nvSpPr>
            <p:spPr>
              <a:xfrm>
                <a:off x="9792335" y="3930975"/>
                <a:ext cx="1175046" cy="1175046"/>
              </a:xfrm>
              <a:prstGeom prst="ellipse">
                <a:avLst/>
              </a:prstGeom>
              <a:solidFill>
                <a:schemeClr val="accent3">
                  <a:alpha val="1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B154D0A-8547-4F31-9945-EFE0049468CE}"/>
                  </a:ext>
                </a:extLst>
              </p:cNvPr>
              <p:cNvSpPr/>
              <p:nvPr/>
            </p:nvSpPr>
            <p:spPr>
              <a:xfrm>
                <a:off x="9962254" y="4100894"/>
                <a:ext cx="835208" cy="835208"/>
              </a:xfrm>
              <a:prstGeom prst="ellipse">
                <a:avLst/>
              </a:prstGeom>
              <a:solidFill>
                <a:schemeClr val="accent3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Shape 2845">
                <a:extLst>
                  <a:ext uri="{FF2B5EF4-FFF2-40B4-BE49-F238E27FC236}">
                    <a16:creationId xmlns:a16="http://schemas.microsoft.com/office/drawing/2014/main" id="{125BF8DD-24C5-4A4E-92E2-C520C1B1A231}"/>
                  </a:ext>
                </a:extLst>
              </p:cNvPr>
              <p:cNvSpPr/>
              <p:nvPr/>
            </p:nvSpPr>
            <p:spPr>
              <a:xfrm>
                <a:off x="10218303" y="4304020"/>
                <a:ext cx="323111" cy="3949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00" y="1408"/>
                    </a:moveTo>
                    <a:lnTo>
                      <a:pt x="17518" y="4418"/>
                    </a:lnTo>
                    <a:lnTo>
                      <a:pt x="12000" y="7429"/>
                    </a:lnTo>
                    <a:cubicBezTo>
                      <a:pt x="12000" y="7429"/>
                      <a:pt x="12000" y="1408"/>
                      <a:pt x="12000" y="1408"/>
                    </a:cubicBezTo>
                    <a:close/>
                    <a:moveTo>
                      <a:pt x="21000" y="12273"/>
                    </a:moveTo>
                    <a:cubicBezTo>
                      <a:pt x="20669" y="12273"/>
                      <a:pt x="20400" y="12492"/>
                      <a:pt x="20400" y="12764"/>
                    </a:cubicBezTo>
                    <a:cubicBezTo>
                      <a:pt x="20400" y="17102"/>
                      <a:pt x="16102" y="20618"/>
                      <a:pt x="10800" y="20618"/>
                    </a:cubicBezTo>
                    <a:cubicBezTo>
                      <a:pt x="5498" y="20618"/>
                      <a:pt x="1200" y="17102"/>
                      <a:pt x="1200" y="12764"/>
                    </a:cubicBezTo>
                    <a:cubicBezTo>
                      <a:pt x="1200" y="8426"/>
                      <a:pt x="5498" y="4909"/>
                      <a:pt x="10800" y="4909"/>
                    </a:cubicBezTo>
                    <a:lnTo>
                      <a:pt x="10800" y="8345"/>
                    </a:lnTo>
                    <a:cubicBezTo>
                      <a:pt x="10800" y="8617"/>
                      <a:pt x="11069" y="8836"/>
                      <a:pt x="11400" y="8836"/>
                    </a:cubicBezTo>
                    <a:cubicBezTo>
                      <a:pt x="11524" y="8836"/>
                      <a:pt x="11631" y="8799"/>
                      <a:pt x="11726" y="8747"/>
                    </a:cubicBezTo>
                    <a:lnTo>
                      <a:pt x="11733" y="8754"/>
                    </a:lnTo>
                    <a:lnTo>
                      <a:pt x="18933" y="4827"/>
                    </a:lnTo>
                    <a:lnTo>
                      <a:pt x="18926" y="4819"/>
                    </a:lnTo>
                    <a:cubicBezTo>
                      <a:pt x="19087" y="4731"/>
                      <a:pt x="19200" y="4589"/>
                      <a:pt x="19200" y="4418"/>
                    </a:cubicBezTo>
                    <a:cubicBezTo>
                      <a:pt x="19200" y="4248"/>
                      <a:pt x="19087" y="4106"/>
                      <a:pt x="18926" y="4017"/>
                    </a:cubicBezTo>
                    <a:lnTo>
                      <a:pt x="18933" y="4010"/>
                    </a:lnTo>
                    <a:lnTo>
                      <a:pt x="11733" y="82"/>
                    </a:lnTo>
                    <a:lnTo>
                      <a:pt x="11726" y="90"/>
                    </a:lnTo>
                    <a:cubicBezTo>
                      <a:pt x="11631" y="38"/>
                      <a:pt x="11524" y="0"/>
                      <a:pt x="11400" y="0"/>
                    </a:cubicBezTo>
                    <a:cubicBezTo>
                      <a:pt x="11069" y="0"/>
                      <a:pt x="10800" y="220"/>
                      <a:pt x="10800" y="491"/>
                    </a:cubicBezTo>
                    <a:lnTo>
                      <a:pt x="10800" y="3927"/>
                    </a:lnTo>
                    <a:cubicBezTo>
                      <a:pt x="4835" y="3927"/>
                      <a:pt x="0" y="7883"/>
                      <a:pt x="0" y="12764"/>
                    </a:cubicBezTo>
                    <a:cubicBezTo>
                      <a:pt x="0" y="17644"/>
                      <a:pt x="4835" y="21600"/>
                      <a:pt x="10800" y="21600"/>
                    </a:cubicBezTo>
                    <a:cubicBezTo>
                      <a:pt x="16765" y="21600"/>
                      <a:pt x="21600" y="17644"/>
                      <a:pt x="21600" y="12764"/>
                    </a:cubicBezTo>
                    <a:cubicBezTo>
                      <a:pt x="21600" y="12492"/>
                      <a:pt x="21331" y="12273"/>
                      <a:pt x="21000" y="12273"/>
                    </a:cubicBezTo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  <a:effectLst/>
            </p:spPr>
            <p:txBody>
              <a:bodyPr lIns="14284" tIns="14284" rIns="14284" bIns="14284" anchor="ctr"/>
              <a:lstStyle/>
              <a:p>
                <a:pPr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r>
                  <a:rPr lang="en-US" sz="1125" dirty="0">
                    <a:solidFill>
                      <a:schemeClr val="accent2"/>
                    </a:solidFill>
                    <a:latin typeface="+mj-lt"/>
                    <a:ea typeface="Roboto" panose="02000000000000000000" pitchFamily="2" charset="0"/>
                    <a:cs typeface="Lato" panose="020F0502020204030203" pitchFamily="34" charset="0"/>
                  </a:rPr>
                  <a:t> </a:t>
                </a:r>
                <a:endParaRPr sz="1125" dirty="0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endParaRPr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96C65AA-11AE-460E-A553-7FE67534467C}"/>
                </a:ext>
              </a:extLst>
            </p:cNvPr>
            <p:cNvSpPr txBox="1"/>
            <p:nvPr/>
          </p:nvSpPr>
          <p:spPr>
            <a:xfrm>
              <a:off x="10208631" y="2945393"/>
              <a:ext cx="6527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kern="0" dirty="0">
                  <a:solidFill>
                    <a:schemeClr val="accent2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2010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40151945-D8CF-48C3-8AB5-1719094808A4}"/>
                </a:ext>
              </a:extLst>
            </p:cNvPr>
            <p:cNvSpPr txBox="1"/>
            <p:nvPr/>
          </p:nvSpPr>
          <p:spPr>
            <a:xfrm>
              <a:off x="9415125" y="5063860"/>
              <a:ext cx="2239757" cy="820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sz="1100" dirty="0">
                  <a:solidFill>
                    <a:schemeClr val="accent2"/>
                  </a:solidFill>
                  <a:ea typeface="Lato" panose="020F0502020204030203" pitchFamily="34" charset="0"/>
                  <a:cs typeface="Lato" panose="020F0502020204030203" pitchFamily="34" charset="0"/>
                </a:rPr>
                <a:t>A company is an association or collection of individuals, whether natural persons.</a:t>
              </a:r>
            </a:p>
          </p:txBody>
        </p:sp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B85DFA02-C454-4401-83F8-F6DB01B9743F}"/>
                </a:ext>
              </a:extLst>
            </p:cNvPr>
            <p:cNvSpPr/>
            <p:nvPr/>
          </p:nvSpPr>
          <p:spPr>
            <a:xfrm>
              <a:off x="9538066" y="4503131"/>
              <a:ext cx="1993874" cy="512734"/>
            </a:xfrm>
            <a:prstGeom prst="roundRect">
              <a:avLst>
                <a:gd name="adj" fmla="val 50000"/>
              </a:avLst>
            </a:prstGeom>
            <a:noFill/>
            <a:ln w="19050"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4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Title Three</a:t>
              </a:r>
            </a:p>
          </p:txBody>
        </p:sp>
      </p:grpSp>
      <p:sp>
        <p:nvSpPr>
          <p:cNvPr id="43" name="Drawing 282">
            <a:extLst>
              <a:ext uri="{FF2B5EF4-FFF2-40B4-BE49-F238E27FC236}">
                <a16:creationId xmlns:a16="http://schemas.microsoft.com/office/drawing/2014/main" id="{C86EE6C8-B993-4A30-8BE6-93EA3720F1C9}"/>
              </a:ext>
            </a:extLst>
          </p:cNvPr>
          <p:cNvSpPr/>
          <p:nvPr/>
        </p:nvSpPr>
        <p:spPr>
          <a:xfrm>
            <a:off x="8875232" y="2549955"/>
            <a:ext cx="421168" cy="600589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Drawing 282">
            <a:extLst>
              <a:ext uri="{FF2B5EF4-FFF2-40B4-BE49-F238E27FC236}">
                <a16:creationId xmlns:a16="http://schemas.microsoft.com/office/drawing/2014/main" id="{E8C708FA-8D0D-4FA6-AB29-E89CF108487F}"/>
              </a:ext>
            </a:extLst>
          </p:cNvPr>
          <p:cNvSpPr/>
          <p:nvPr/>
        </p:nvSpPr>
        <p:spPr>
          <a:xfrm>
            <a:off x="3266326" y="3517167"/>
            <a:ext cx="161453" cy="230233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Drawing 282">
            <a:extLst>
              <a:ext uri="{FF2B5EF4-FFF2-40B4-BE49-F238E27FC236}">
                <a16:creationId xmlns:a16="http://schemas.microsoft.com/office/drawing/2014/main" id="{B1CACB6B-B473-425C-9028-A8C81397FC35}"/>
              </a:ext>
            </a:extLst>
          </p:cNvPr>
          <p:cNvSpPr/>
          <p:nvPr/>
        </p:nvSpPr>
        <p:spPr>
          <a:xfrm>
            <a:off x="-35543" y="2843939"/>
            <a:ext cx="312774" cy="446018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694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Oval 40">
            <a:extLst>
              <a:ext uri="{FF2B5EF4-FFF2-40B4-BE49-F238E27FC236}">
                <a16:creationId xmlns:a16="http://schemas.microsoft.com/office/drawing/2014/main" id="{DE8964E9-D535-4AD8-A2CE-3BC2116C07FA}"/>
              </a:ext>
            </a:extLst>
          </p:cNvPr>
          <p:cNvSpPr/>
          <p:nvPr/>
        </p:nvSpPr>
        <p:spPr>
          <a:xfrm>
            <a:off x="-4423157" y="-2959409"/>
            <a:ext cx="12776760" cy="127768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F77AD63-94E6-476A-B304-62101CA374E8}"/>
              </a:ext>
            </a:extLst>
          </p:cNvPr>
          <p:cNvSpPr/>
          <p:nvPr/>
        </p:nvSpPr>
        <p:spPr>
          <a:xfrm>
            <a:off x="-4736621" y="-3272844"/>
            <a:ext cx="13403688" cy="13403688"/>
          </a:xfrm>
          <a:prstGeom prst="ellipse">
            <a:avLst/>
          </a:prstGeom>
          <a:noFill/>
          <a:ln w="19050" cap="rnd">
            <a:solidFill>
              <a:schemeClr val="accent3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9101B68-67D9-4CE0-AF2E-BFDC21EAB5AC}"/>
              </a:ext>
            </a:extLst>
          </p:cNvPr>
          <p:cNvSpPr/>
          <p:nvPr/>
        </p:nvSpPr>
        <p:spPr>
          <a:xfrm>
            <a:off x="868240" y="2966230"/>
            <a:ext cx="10455521" cy="2913840"/>
          </a:xfrm>
          <a:prstGeom prst="roundRect">
            <a:avLst>
              <a:gd name="adj" fmla="val 18870"/>
            </a:avLst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6" name="Heading 15">
            <a:extLst>
              <a:ext uri="{FF2B5EF4-FFF2-40B4-BE49-F238E27FC236}">
                <a16:creationId xmlns:a16="http://schemas.microsoft.com/office/drawing/2014/main" id="{D0704232-886A-41B2-98F0-0328F3542AE5}"/>
              </a:ext>
            </a:extLst>
          </p:cNvPr>
          <p:cNvSpPr txBox="1">
            <a:spLocks/>
          </p:cNvSpPr>
          <p:nvPr/>
        </p:nvSpPr>
        <p:spPr>
          <a:xfrm>
            <a:off x="880136" y="820499"/>
            <a:ext cx="6575423" cy="140257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THIS IS YOUR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PRESENTATION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>
                <a:solidFill>
                  <a:schemeClr val="bg1"/>
                </a:solidFill>
              </a:rPr>
              <a:t>TITLE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DF5EA225-346A-4155-A007-FDB796D737C5}"/>
              </a:ext>
            </a:extLst>
          </p:cNvPr>
          <p:cNvSpPr txBox="1">
            <a:spLocks/>
          </p:cNvSpPr>
          <p:nvPr/>
        </p:nvSpPr>
        <p:spPr>
          <a:xfrm>
            <a:off x="887189" y="2376555"/>
            <a:ext cx="6326829" cy="2321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kern="0" dirty="0">
                <a:solidFill>
                  <a:schemeClr val="bg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sp>
        <p:nvSpPr>
          <p:cNvPr id="48" name="Drawing 23">
            <a:extLst>
              <a:ext uri="{FF2B5EF4-FFF2-40B4-BE49-F238E27FC236}">
                <a16:creationId xmlns:a16="http://schemas.microsoft.com/office/drawing/2014/main" id="{F1AF645E-70F9-49F9-B3F6-E31B1DC07EFD}"/>
              </a:ext>
            </a:extLst>
          </p:cNvPr>
          <p:cNvSpPr/>
          <p:nvPr/>
        </p:nvSpPr>
        <p:spPr>
          <a:xfrm>
            <a:off x="4003295" y="3429000"/>
            <a:ext cx="799200" cy="800490"/>
          </a:xfrm>
          <a:prstGeom prst="ellipse">
            <a:avLst/>
          </a:pr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Subtitle 2">
            <a:extLst>
              <a:ext uri="{FF2B5EF4-FFF2-40B4-BE49-F238E27FC236}">
                <a16:creationId xmlns:a16="http://schemas.microsoft.com/office/drawing/2014/main" id="{77FFFDD4-6DDC-4919-8DBB-A0ACF2D2D5DB}"/>
              </a:ext>
            </a:extLst>
          </p:cNvPr>
          <p:cNvSpPr txBox="1">
            <a:spLocks/>
          </p:cNvSpPr>
          <p:nvPr/>
        </p:nvSpPr>
        <p:spPr>
          <a:xfrm>
            <a:off x="4003295" y="4750545"/>
            <a:ext cx="2009432" cy="423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</a:t>
            </a:r>
          </a:p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being offered by a company.</a:t>
            </a:r>
          </a:p>
        </p:txBody>
      </p:sp>
      <p:sp>
        <p:nvSpPr>
          <p:cNvPr id="50" name="Rectangle 23">
            <a:extLst>
              <a:ext uri="{FF2B5EF4-FFF2-40B4-BE49-F238E27FC236}">
                <a16:creationId xmlns:a16="http://schemas.microsoft.com/office/drawing/2014/main" id="{AAAE1A0B-5FED-4B1C-A345-8840607476A6}"/>
              </a:ext>
            </a:extLst>
          </p:cNvPr>
          <p:cNvSpPr/>
          <p:nvPr/>
        </p:nvSpPr>
        <p:spPr>
          <a:xfrm>
            <a:off x="4003295" y="4461556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51" name="Rectangle 26">
            <a:extLst>
              <a:ext uri="{FF2B5EF4-FFF2-40B4-BE49-F238E27FC236}">
                <a16:creationId xmlns:a16="http://schemas.microsoft.com/office/drawing/2014/main" id="{3DD4E3FE-3A66-4A1D-BA77-814B15069F9B}"/>
              </a:ext>
            </a:extLst>
          </p:cNvPr>
          <p:cNvSpPr/>
          <p:nvPr/>
        </p:nvSpPr>
        <p:spPr>
          <a:xfrm>
            <a:off x="4069640" y="3560789"/>
            <a:ext cx="8251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52" name="Drawing 23">
            <a:extLst>
              <a:ext uri="{FF2B5EF4-FFF2-40B4-BE49-F238E27FC236}">
                <a16:creationId xmlns:a16="http://schemas.microsoft.com/office/drawing/2014/main" id="{230DF3DA-2A54-46FA-ADF9-176D5C2D7F18}"/>
              </a:ext>
            </a:extLst>
          </p:cNvPr>
          <p:cNvSpPr/>
          <p:nvPr/>
        </p:nvSpPr>
        <p:spPr>
          <a:xfrm>
            <a:off x="1413211" y="3429000"/>
            <a:ext cx="799200" cy="800490"/>
          </a:xfrm>
          <a:prstGeom prst="ellipse">
            <a:avLst/>
          </a:pr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Subtitle 2">
            <a:extLst>
              <a:ext uri="{FF2B5EF4-FFF2-40B4-BE49-F238E27FC236}">
                <a16:creationId xmlns:a16="http://schemas.microsoft.com/office/drawing/2014/main" id="{C08BEB52-63CC-4119-A9A2-2404E9703BA4}"/>
              </a:ext>
            </a:extLst>
          </p:cNvPr>
          <p:cNvSpPr txBox="1">
            <a:spLocks/>
          </p:cNvSpPr>
          <p:nvPr/>
        </p:nvSpPr>
        <p:spPr>
          <a:xfrm>
            <a:off x="1413211" y="4750545"/>
            <a:ext cx="2304351" cy="423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</a:t>
            </a:r>
          </a:p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being offered by a company.</a:t>
            </a:r>
          </a:p>
        </p:txBody>
      </p:sp>
      <p:sp>
        <p:nvSpPr>
          <p:cNvPr id="54" name="Rectangle 17">
            <a:extLst>
              <a:ext uri="{FF2B5EF4-FFF2-40B4-BE49-F238E27FC236}">
                <a16:creationId xmlns:a16="http://schemas.microsoft.com/office/drawing/2014/main" id="{37E2921F-FB2D-4A47-9530-6DCAF0C13799}"/>
              </a:ext>
            </a:extLst>
          </p:cNvPr>
          <p:cNvSpPr/>
          <p:nvPr/>
        </p:nvSpPr>
        <p:spPr>
          <a:xfrm>
            <a:off x="1413211" y="4461556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55" name="Rectangle 26">
            <a:extLst>
              <a:ext uri="{FF2B5EF4-FFF2-40B4-BE49-F238E27FC236}">
                <a16:creationId xmlns:a16="http://schemas.microsoft.com/office/drawing/2014/main" id="{A290FAED-7F24-43F7-B594-A7BF15BF85FD}"/>
              </a:ext>
            </a:extLst>
          </p:cNvPr>
          <p:cNvSpPr/>
          <p:nvPr/>
        </p:nvSpPr>
        <p:spPr>
          <a:xfrm>
            <a:off x="1540519" y="3560789"/>
            <a:ext cx="8251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56" name="Drawing 23">
            <a:extLst>
              <a:ext uri="{FF2B5EF4-FFF2-40B4-BE49-F238E27FC236}">
                <a16:creationId xmlns:a16="http://schemas.microsoft.com/office/drawing/2014/main" id="{7E0544DB-B0D8-4489-981D-5E1EA49EF218}"/>
              </a:ext>
            </a:extLst>
          </p:cNvPr>
          <p:cNvSpPr/>
          <p:nvPr/>
        </p:nvSpPr>
        <p:spPr>
          <a:xfrm>
            <a:off x="6656359" y="3429000"/>
            <a:ext cx="799200" cy="800490"/>
          </a:xfrm>
          <a:prstGeom prst="ellipse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Rectangle 30">
            <a:extLst>
              <a:ext uri="{FF2B5EF4-FFF2-40B4-BE49-F238E27FC236}">
                <a16:creationId xmlns:a16="http://schemas.microsoft.com/office/drawing/2014/main" id="{C1401403-B118-4ADC-B9DA-FA0466243D08}"/>
              </a:ext>
            </a:extLst>
          </p:cNvPr>
          <p:cNvSpPr/>
          <p:nvPr/>
        </p:nvSpPr>
        <p:spPr>
          <a:xfrm>
            <a:off x="6656359" y="4335593"/>
            <a:ext cx="189994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58" name="Subtitle 2">
            <a:extLst>
              <a:ext uri="{FF2B5EF4-FFF2-40B4-BE49-F238E27FC236}">
                <a16:creationId xmlns:a16="http://schemas.microsoft.com/office/drawing/2014/main" id="{5765E1AC-F2AF-4DAE-882A-44F44F09F9C0}"/>
              </a:ext>
            </a:extLst>
          </p:cNvPr>
          <p:cNvSpPr txBox="1">
            <a:spLocks/>
          </p:cNvSpPr>
          <p:nvPr/>
        </p:nvSpPr>
        <p:spPr>
          <a:xfrm>
            <a:off x="6656359" y="4711393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59" name="Rectangle 26">
            <a:extLst>
              <a:ext uri="{FF2B5EF4-FFF2-40B4-BE49-F238E27FC236}">
                <a16:creationId xmlns:a16="http://schemas.microsoft.com/office/drawing/2014/main" id="{1D78EEB3-991E-4BCD-ABD7-2BE038C3FDB3}"/>
              </a:ext>
            </a:extLst>
          </p:cNvPr>
          <p:cNvSpPr/>
          <p:nvPr/>
        </p:nvSpPr>
        <p:spPr>
          <a:xfrm>
            <a:off x="6776365" y="3593971"/>
            <a:ext cx="8251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60" name="Drawing 23">
            <a:extLst>
              <a:ext uri="{FF2B5EF4-FFF2-40B4-BE49-F238E27FC236}">
                <a16:creationId xmlns:a16="http://schemas.microsoft.com/office/drawing/2014/main" id="{1FB55D3F-82E3-4893-900C-DA1DAAE59BF9}"/>
              </a:ext>
            </a:extLst>
          </p:cNvPr>
          <p:cNvSpPr/>
          <p:nvPr/>
        </p:nvSpPr>
        <p:spPr>
          <a:xfrm>
            <a:off x="9093217" y="3429000"/>
            <a:ext cx="799200" cy="800490"/>
          </a:xfrm>
          <a:prstGeom prst="ellipse">
            <a:avLst/>
          </a:pr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Rectangle 33">
            <a:extLst>
              <a:ext uri="{FF2B5EF4-FFF2-40B4-BE49-F238E27FC236}">
                <a16:creationId xmlns:a16="http://schemas.microsoft.com/office/drawing/2014/main" id="{2DB0BFF4-004F-4000-A236-96FC18C58395}"/>
              </a:ext>
            </a:extLst>
          </p:cNvPr>
          <p:cNvSpPr/>
          <p:nvPr/>
        </p:nvSpPr>
        <p:spPr>
          <a:xfrm>
            <a:off x="9093217" y="4299335"/>
            <a:ext cx="186727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FDD0F5E3-7F8D-46B8-8AB4-6CB6ED0554C7}"/>
              </a:ext>
            </a:extLst>
          </p:cNvPr>
          <p:cNvSpPr txBox="1">
            <a:spLocks/>
          </p:cNvSpPr>
          <p:nvPr/>
        </p:nvSpPr>
        <p:spPr>
          <a:xfrm>
            <a:off x="9093217" y="4675135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63" name="Rectangle 26">
            <a:extLst>
              <a:ext uri="{FF2B5EF4-FFF2-40B4-BE49-F238E27FC236}">
                <a16:creationId xmlns:a16="http://schemas.microsoft.com/office/drawing/2014/main" id="{0F964C1C-5BB9-4A23-8EDD-8CE3AACF17D1}"/>
              </a:ext>
            </a:extLst>
          </p:cNvPr>
          <p:cNvSpPr/>
          <p:nvPr/>
        </p:nvSpPr>
        <p:spPr>
          <a:xfrm>
            <a:off x="9152986" y="3604866"/>
            <a:ext cx="8251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02</a:t>
            </a:r>
          </a:p>
        </p:txBody>
      </p:sp>
      <p:cxnSp>
        <p:nvCxnSpPr>
          <p:cNvPr id="64" name="Straight connective line 63">
            <a:extLst>
              <a:ext uri="{FF2B5EF4-FFF2-40B4-BE49-F238E27FC236}">
                <a16:creationId xmlns:a16="http://schemas.microsoft.com/office/drawing/2014/main" id="{62DB731E-2ED8-4041-8D0F-82F0B985F33D}"/>
              </a:ext>
            </a:extLst>
          </p:cNvPr>
          <p:cNvCxnSpPr>
            <a:cxnSpLocks/>
          </p:cNvCxnSpPr>
          <p:nvPr/>
        </p:nvCxnSpPr>
        <p:spPr>
          <a:xfrm>
            <a:off x="6144106" y="3240275"/>
            <a:ext cx="0" cy="23657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800467A9-3B01-4239-B1DF-13B89A4C28EB}"/>
              </a:ext>
            </a:extLst>
          </p:cNvPr>
          <p:cNvSpPr/>
          <p:nvPr/>
        </p:nvSpPr>
        <p:spPr>
          <a:xfrm>
            <a:off x="631677" y="849073"/>
            <a:ext cx="4375752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bg1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0" name="Slide number 3">
            <a:extLst>
              <a:ext uri="{FF2B5EF4-FFF2-40B4-BE49-F238E27FC236}">
                <a16:creationId xmlns:a16="http://schemas.microsoft.com/office/drawing/2014/main" id="{BBAFDFB0-3AC9-4F65-BFF1-1E7E1223B81A}"/>
              </a:ext>
            </a:extLst>
          </p:cNvPr>
          <p:cNvSpPr txBox="1">
            <a:spLocks/>
          </p:cNvSpPr>
          <p:nvPr/>
        </p:nvSpPr>
        <p:spPr>
          <a:xfrm>
            <a:off x="-1" y="6105041"/>
            <a:ext cx="865623" cy="8103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1828434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DD9DF8A-11FB-42E2-9D3E-39F73A4C9740}" type="slidenum">
              <a:rPr lang="en-US" sz="1200" smtClean="0">
                <a:ln>
                  <a:noFill/>
                </a:ln>
                <a:solidFill>
                  <a:schemeClr val="bg2"/>
                </a:solidFill>
              </a:rPr>
              <a:pPr algn="ctr"/>
              <a:t>7</a:t>
            </a:fld>
            <a:endParaRPr lang="en-US" sz="3200" dirty="0">
              <a:ln>
                <a:noFill/>
              </a:ln>
              <a:solidFill>
                <a:schemeClr val="bg2"/>
              </a:solidFill>
            </a:endParaRPr>
          </a:p>
        </p:txBody>
      </p:sp>
      <p:sp>
        <p:nvSpPr>
          <p:cNvPr id="72" name="Drawing 282">
            <a:extLst>
              <a:ext uri="{FF2B5EF4-FFF2-40B4-BE49-F238E27FC236}">
                <a16:creationId xmlns:a16="http://schemas.microsoft.com/office/drawing/2014/main" id="{CEEF63CB-E06A-4194-9057-CC496F621943}"/>
              </a:ext>
            </a:extLst>
          </p:cNvPr>
          <p:cNvSpPr/>
          <p:nvPr/>
        </p:nvSpPr>
        <p:spPr>
          <a:xfrm>
            <a:off x="4117265" y="396876"/>
            <a:ext cx="297069" cy="423623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45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Drawing 282">
            <a:extLst>
              <a:ext uri="{FF2B5EF4-FFF2-40B4-BE49-F238E27FC236}">
                <a16:creationId xmlns:a16="http://schemas.microsoft.com/office/drawing/2014/main" id="{296C7797-D3F3-41CC-AF86-99EDB76DEF37}"/>
              </a:ext>
            </a:extLst>
          </p:cNvPr>
          <p:cNvSpPr/>
          <p:nvPr/>
        </p:nvSpPr>
        <p:spPr>
          <a:xfrm>
            <a:off x="-640343" y="-648063"/>
            <a:ext cx="1515055" cy="2160481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3">
              <a:alpha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A365EE-CFFC-4BC2-8114-D7E9C86FE6F6}"/>
              </a:ext>
            </a:extLst>
          </p:cNvPr>
          <p:cNvGrpSpPr/>
          <p:nvPr/>
        </p:nvGrpSpPr>
        <p:grpSpPr>
          <a:xfrm>
            <a:off x="881621" y="2281484"/>
            <a:ext cx="1080000" cy="1080000"/>
            <a:chOff x="746075" y="2401043"/>
            <a:chExt cx="1080000" cy="1080000"/>
          </a:xfrm>
          <a:solidFill>
            <a:schemeClr val="accent4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31C96DC-720B-48B2-A104-44211556F402}"/>
                </a:ext>
              </a:extLst>
            </p:cNvPr>
            <p:cNvSpPr/>
            <p:nvPr/>
          </p:nvSpPr>
          <p:spPr>
            <a:xfrm>
              <a:off x="746075" y="2401043"/>
              <a:ext cx="1080000" cy="1080000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F8D53237-E838-43F5-B98C-66CBDD0D7E5B}"/>
                </a:ext>
              </a:extLst>
            </p:cNvPr>
            <p:cNvSpPr/>
            <p:nvPr/>
          </p:nvSpPr>
          <p:spPr>
            <a:xfrm>
              <a:off x="902250" y="2557218"/>
              <a:ext cx="767650" cy="767650"/>
            </a:xfrm>
            <a:prstGeom prst="ellipse">
              <a:avLst/>
            </a:prstGeom>
            <a:grp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DCC688BA-FF11-401B-BBE3-A60D54E2B313}"/>
              </a:ext>
            </a:extLst>
          </p:cNvPr>
          <p:cNvSpPr/>
          <p:nvPr/>
        </p:nvSpPr>
        <p:spPr>
          <a:xfrm>
            <a:off x="5909850" y="-1417869"/>
            <a:ext cx="9687246" cy="9687246"/>
          </a:xfrm>
          <a:prstGeom prst="ellipse">
            <a:avLst/>
          </a:prstGeom>
          <a:noFill/>
          <a:ln w="19050" cap="rnd">
            <a:solidFill>
              <a:schemeClr val="accent4"/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5F47A75-98F1-44A7-8D8E-E18656898476}"/>
              </a:ext>
            </a:extLst>
          </p:cNvPr>
          <p:cNvSpPr/>
          <p:nvPr/>
        </p:nvSpPr>
        <p:spPr>
          <a:xfrm>
            <a:off x="6273475" y="-1054244"/>
            <a:ext cx="8959996" cy="8959996"/>
          </a:xfrm>
          <a:prstGeom prst="ellipse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41306BB-3B61-4E91-B960-2EC8648497D0}"/>
              </a:ext>
            </a:extLst>
          </p:cNvPr>
          <p:cNvSpPr/>
          <p:nvPr/>
        </p:nvSpPr>
        <p:spPr>
          <a:xfrm>
            <a:off x="673916" y="1324890"/>
            <a:ext cx="7189163" cy="662400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C4EEF21-2BD7-4AF4-B044-A0654A0AD4EA}"/>
              </a:ext>
            </a:extLst>
          </p:cNvPr>
          <p:cNvSpPr/>
          <p:nvPr/>
        </p:nvSpPr>
        <p:spPr>
          <a:xfrm>
            <a:off x="8015602" y="1929558"/>
            <a:ext cx="3792146" cy="3792146"/>
          </a:xfrm>
          <a:prstGeom prst="ellipse">
            <a:avLst/>
          </a:prstGeom>
          <a:solidFill>
            <a:schemeClr val="accent3">
              <a:alpha val="1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5581F8F-336A-49EE-88A7-FE04E62AD716}"/>
              </a:ext>
            </a:extLst>
          </p:cNvPr>
          <p:cNvSpPr/>
          <p:nvPr/>
        </p:nvSpPr>
        <p:spPr>
          <a:xfrm>
            <a:off x="4070934" y="1929558"/>
            <a:ext cx="3792146" cy="3792146"/>
          </a:xfrm>
          <a:prstGeom prst="ellipse">
            <a:avLst/>
          </a:prstGeom>
          <a:solidFill>
            <a:schemeClr val="accent3">
              <a:alpha val="1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Drawing 28" descr="Picture looks like as food, plate, pizza, table&#10;&#10;">
            <a:extLst>
              <a:ext uri="{FF2B5EF4-FFF2-40B4-BE49-F238E27FC236}">
                <a16:creationId xmlns:a16="http://schemas.microsoft.com/office/drawing/2014/main" id="{4F176B09-A3A3-46CD-B408-9B524186B3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19" b="12519"/>
          <a:stretch/>
        </p:blipFill>
        <p:spPr>
          <a:xfrm>
            <a:off x="4383007" y="2242367"/>
            <a:ext cx="3168000" cy="3167264"/>
          </a:xfrm>
          <a:prstGeom prst="ellipse">
            <a:avLst/>
          </a:prstGeom>
          <a:noFill/>
          <a:ln>
            <a:noFill/>
          </a:ln>
          <a:effectLst/>
        </p:spPr>
      </p:pic>
      <p:pic>
        <p:nvPicPr>
          <p:cNvPr id="30" name="Drawing 29" descr="Picture looks like as food, pizza, table, wood&#10;&#10;">
            <a:extLst>
              <a:ext uri="{FF2B5EF4-FFF2-40B4-BE49-F238E27FC236}">
                <a16:creationId xmlns:a16="http://schemas.microsoft.com/office/drawing/2014/main" id="{0922BB0C-1DEC-4CCD-A6D5-A03109AFCD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41" b="8641"/>
          <a:stretch/>
        </p:blipFill>
        <p:spPr>
          <a:xfrm>
            <a:off x="8334450" y="2242367"/>
            <a:ext cx="3168000" cy="3168000"/>
          </a:xfrm>
          <a:prstGeom prst="ellipse">
            <a:avLst/>
          </a:prstGeom>
          <a:noFill/>
          <a:ln>
            <a:noFill/>
          </a:ln>
          <a:effectLst/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A82D54D-C4D5-4AC4-94DF-0EF896B7A303}"/>
              </a:ext>
            </a:extLst>
          </p:cNvPr>
          <p:cNvGrpSpPr/>
          <p:nvPr/>
        </p:nvGrpSpPr>
        <p:grpSpPr>
          <a:xfrm>
            <a:off x="4013142" y="3425754"/>
            <a:ext cx="799200" cy="800490"/>
            <a:chOff x="4013142" y="3502661"/>
            <a:chExt cx="799200" cy="800490"/>
          </a:xfrm>
        </p:grpSpPr>
        <p:sp>
          <p:nvSpPr>
            <p:cNvPr id="32" name="Drawing 23">
              <a:extLst>
                <a:ext uri="{FF2B5EF4-FFF2-40B4-BE49-F238E27FC236}">
                  <a16:creationId xmlns:a16="http://schemas.microsoft.com/office/drawing/2014/main" id="{8FB3E617-32DD-4A8E-B3B3-86B45B608A59}"/>
                </a:ext>
              </a:extLst>
            </p:cNvPr>
            <p:cNvSpPr/>
            <p:nvPr/>
          </p:nvSpPr>
          <p:spPr>
            <a:xfrm>
              <a:off x="4013142" y="3502661"/>
              <a:ext cx="799200" cy="800490"/>
            </a:xfrm>
            <a:prstGeom prst="ellipse">
              <a:avLst/>
            </a:pr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0B93323-6299-4E49-9A27-D824C4446772}"/>
                </a:ext>
              </a:extLst>
            </p:cNvPr>
            <p:cNvSpPr/>
            <p:nvPr/>
          </p:nvSpPr>
          <p:spPr>
            <a:xfrm>
              <a:off x="4126186" y="3617151"/>
              <a:ext cx="567784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01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13F2C18-8DF1-472D-8D5B-1325744EDD03}"/>
              </a:ext>
            </a:extLst>
          </p:cNvPr>
          <p:cNvGrpSpPr/>
          <p:nvPr/>
        </p:nvGrpSpPr>
        <p:grpSpPr>
          <a:xfrm>
            <a:off x="7957407" y="3426122"/>
            <a:ext cx="799200" cy="800490"/>
            <a:chOff x="7551007" y="3502661"/>
            <a:chExt cx="799200" cy="800490"/>
          </a:xfrm>
        </p:grpSpPr>
        <p:sp>
          <p:nvSpPr>
            <p:cNvPr id="35" name="Drawing 23">
              <a:extLst>
                <a:ext uri="{FF2B5EF4-FFF2-40B4-BE49-F238E27FC236}">
                  <a16:creationId xmlns:a16="http://schemas.microsoft.com/office/drawing/2014/main" id="{0D50CCC2-B83D-4F0F-93A2-4EB976B20726}"/>
                </a:ext>
              </a:extLst>
            </p:cNvPr>
            <p:cNvSpPr/>
            <p:nvPr/>
          </p:nvSpPr>
          <p:spPr>
            <a:xfrm>
              <a:off x="7551007" y="3502661"/>
              <a:ext cx="799200" cy="800490"/>
            </a:xfrm>
            <a:prstGeom prst="ellipse">
              <a:avLst/>
            </a:pr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1751D69-0992-4F3F-8C06-3156052FE7FD}"/>
                </a:ext>
              </a:extLst>
            </p:cNvPr>
            <p:cNvSpPr/>
            <p:nvPr/>
          </p:nvSpPr>
          <p:spPr>
            <a:xfrm>
              <a:off x="7640007" y="3617151"/>
              <a:ext cx="61587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</p:grpSp>
      <p:sp>
        <p:nvSpPr>
          <p:cNvPr id="4" name="Heading 15">
            <a:extLst>
              <a:ext uri="{FF2B5EF4-FFF2-40B4-BE49-F238E27FC236}">
                <a16:creationId xmlns:a16="http://schemas.microsoft.com/office/drawing/2014/main" id="{B9844C6E-0836-4A80-AB10-1841FFB781F4}"/>
              </a:ext>
            </a:extLst>
          </p:cNvPr>
          <p:cNvSpPr txBox="1">
            <a:spLocks/>
          </p:cNvSpPr>
          <p:nvPr/>
        </p:nvSpPr>
        <p:spPr>
          <a:xfrm>
            <a:off x="874713" y="563333"/>
            <a:ext cx="8243207" cy="1407181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</a:rPr>
              <a:t>WRITE SOMETHING HERE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accent4"/>
                </a:solidFill>
              </a:rPr>
              <a:t>OUR COMPANY VALUES</a:t>
            </a: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45CB0B65-A3EC-40B6-813E-5C7A36605760}"/>
              </a:ext>
            </a:extLst>
          </p:cNvPr>
          <p:cNvSpPr txBox="1">
            <a:spLocks/>
          </p:cNvSpPr>
          <p:nvPr/>
        </p:nvSpPr>
        <p:spPr>
          <a:xfrm>
            <a:off x="885447" y="3440034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/>
                </a:solidFill>
              </a:rPr>
              <a:t>Lorem ipsum dolor sit</a:t>
            </a:r>
          </a:p>
        </p:txBody>
      </p:sp>
      <p:sp>
        <p:nvSpPr>
          <p:cNvPr id="47" name="Text 17">
            <a:extLst>
              <a:ext uri="{FF2B5EF4-FFF2-40B4-BE49-F238E27FC236}">
                <a16:creationId xmlns:a16="http://schemas.microsoft.com/office/drawing/2014/main" id="{E338D9A5-1ECD-4602-A728-4BB5BAE83EBD}"/>
              </a:ext>
            </a:extLst>
          </p:cNvPr>
          <p:cNvSpPr txBox="1">
            <a:spLocks/>
          </p:cNvSpPr>
          <p:nvPr/>
        </p:nvSpPr>
        <p:spPr>
          <a:xfrm>
            <a:off x="881620" y="3960243"/>
            <a:ext cx="2978999" cy="1869058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2"/>
                </a:solidFill>
              </a:rPr>
              <a:t>Lorem ipsum dolor sit </a:t>
            </a:r>
            <a:r>
              <a:rPr lang="en-US" dirty="0" err="1">
                <a:solidFill>
                  <a:schemeClr val="accent2"/>
                </a:solidFill>
              </a:rPr>
              <a:t>amet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 err="1">
                <a:solidFill>
                  <a:schemeClr val="accent2"/>
                </a:solidFill>
              </a:rPr>
              <a:t>consectetur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adipiscing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elit</a:t>
            </a:r>
            <a:r>
              <a:rPr lang="en-US" dirty="0">
                <a:solidFill>
                  <a:schemeClr val="accent2"/>
                </a:solidFill>
              </a:rPr>
              <a:t>, sed do </a:t>
            </a:r>
            <a:r>
              <a:rPr lang="en-US" dirty="0" err="1">
                <a:solidFill>
                  <a:schemeClr val="accent2"/>
                </a:solidFill>
              </a:rPr>
              <a:t>eiusmod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tempor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incididunt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ut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labore</a:t>
            </a:r>
            <a:r>
              <a:rPr lang="en-US" dirty="0">
                <a:solidFill>
                  <a:schemeClr val="accent2"/>
                </a:solidFill>
              </a:rPr>
              <a:t> et dolore magna </a:t>
            </a:r>
            <a:r>
              <a:rPr lang="en-US" dirty="0" err="1">
                <a:solidFill>
                  <a:schemeClr val="accent2"/>
                </a:solidFill>
              </a:rPr>
              <a:t>aliqua</a:t>
            </a:r>
            <a:r>
              <a:rPr lang="en-US" dirty="0">
                <a:solidFill>
                  <a:schemeClr val="accent2"/>
                </a:solidFill>
              </a:rPr>
              <a:t>. Ut </a:t>
            </a:r>
            <a:r>
              <a:rPr lang="en-US" dirty="0" err="1">
                <a:solidFill>
                  <a:schemeClr val="accent2"/>
                </a:solidFill>
              </a:rPr>
              <a:t>enim</a:t>
            </a:r>
            <a:r>
              <a:rPr lang="en-US" dirty="0">
                <a:solidFill>
                  <a:schemeClr val="accent2"/>
                </a:solidFill>
              </a:rPr>
              <a:t> ad minim </a:t>
            </a:r>
            <a:r>
              <a:rPr lang="en-US" dirty="0" err="1">
                <a:solidFill>
                  <a:schemeClr val="accent2"/>
                </a:solidFill>
              </a:rPr>
              <a:t>veniam</a:t>
            </a:r>
            <a:r>
              <a:rPr lang="en-US" dirty="0">
                <a:solidFill>
                  <a:schemeClr val="accent2"/>
                </a:solidFill>
              </a:rPr>
              <a:t>, </a:t>
            </a:r>
            <a:r>
              <a:rPr lang="en-US" dirty="0" err="1">
                <a:solidFill>
                  <a:schemeClr val="accent2"/>
                </a:solidFill>
              </a:rPr>
              <a:t>quis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nostrud</a:t>
            </a:r>
            <a:r>
              <a:rPr lang="en-US" dirty="0">
                <a:solidFill>
                  <a:schemeClr val="accent2"/>
                </a:solidFill>
              </a:rPr>
              <a:t> exercitation </a:t>
            </a:r>
            <a:r>
              <a:rPr lang="en-US" dirty="0" err="1">
                <a:solidFill>
                  <a:schemeClr val="accent2"/>
                </a:solidFill>
              </a:rPr>
              <a:t>ullamco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laboris</a:t>
            </a:r>
            <a:r>
              <a:rPr lang="en-US" dirty="0">
                <a:solidFill>
                  <a:schemeClr val="accent2"/>
                </a:solidFill>
              </a:rPr>
              <a:t> nisi </a:t>
            </a:r>
            <a:r>
              <a:rPr lang="en-US" dirty="0" err="1">
                <a:solidFill>
                  <a:schemeClr val="accent2"/>
                </a:solidFill>
              </a:rPr>
              <a:t>ut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aliquip</a:t>
            </a:r>
            <a:r>
              <a:rPr lang="en-US" dirty="0">
                <a:solidFill>
                  <a:schemeClr val="accent2"/>
                </a:solidFill>
              </a:rPr>
              <a:t> ex </a:t>
            </a:r>
            <a:r>
              <a:rPr lang="en-US" dirty="0" err="1">
                <a:solidFill>
                  <a:schemeClr val="accent2"/>
                </a:solidFill>
              </a:rPr>
              <a:t>ea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commodo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consequat</a:t>
            </a:r>
            <a:r>
              <a:rPr lang="en-US" dirty="0">
                <a:solidFill>
                  <a:schemeClr val="accent2"/>
                </a:solidFill>
              </a:rPr>
              <a:t>. Duis </a:t>
            </a:r>
            <a:r>
              <a:rPr lang="en-US" dirty="0" err="1">
                <a:solidFill>
                  <a:schemeClr val="accent2"/>
                </a:solidFill>
              </a:rPr>
              <a:t>aute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irure</a:t>
            </a:r>
            <a:r>
              <a:rPr lang="en-US" dirty="0">
                <a:solidFill>
                  <a:schemeClr val="accent2"/>
                </a:solidFill>
              </a:rPr>
              <a:t> dolor in </a:t>
            </a:r>
            <a:r>
              <a:rPr lang="en-US" dirty="0" err="1">
                <a:solidFill>
                  <a:schemeClr val="accent2"/>
                </a:solidFill>
              </a:rPr>
              <a:t>reprehenderit</a:t>
            </a:r>
            <a:r>
              <a:rPr lang="en-US" dirty="0">
                <a:solidFill>
                  <a:schemeClr val="accent2"/>
                </a:solidFill>
              </a:rPr>
              <a:t> in </a:t>
            </a:r>
            <a:r>
              <a:rPr lang="en-US" dirty="0" err="1">
                <a:solidFill>
                  <a:schemeClr val="accent2"/>
                </a:solidFill>
              </a:rPr>
              <a:t>voluptate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velit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esse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cillum</a:t>
            </a:r>
            <a:r>
              <a:rPr lang="en-US" dirty="0">
                <a:solidFill>
                  <a:schemeClr val="accent2"/>
                </a:solidFill>
              </a:rPr>
              <a:t> dolore </a:t>
            </a:r>
            <a:r>
              <a:rPr lang="en-US" dirty="0" err="1">
                <a:solidFill>
                  <a:schemeClr val="accent2"/>
                </a:solidFill>
              </a:rPr>
              <a:t>eu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fugiat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nulla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pariatur</a:t>
            </a:r>
            <a:r>
              <a:rPr lang="en-US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48" name="Shape 2624">
            <a:extLst>
              <a:ext uri="{FF2B5EF4-FFF2-40B4-BE49-F238E27FC236}">
                <a16:creationId xmlns:a16="http://schemas.microsoft.com/office/drawing/2014/main" id="{0FBB5BBC-B331-4417-8010-C341B3B5BD51}"/>
              </a:ext>
            </a:extLst>
          </p:cNvPr>
          <p:cNvSpPr/>
          <p:nvPr/>
        </p:nvSpPr>
        <p:spPr>
          <a:xfrm>
            <a:off x="1258172" y="2633379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bg2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9D257F9-EC0F-488C-850D-2F999E2CD0BD}"/>
              </a:ext>
            </a:extLst>
          </p:cNvPr>
          <p:cNvSpPr/>
          <p:nvPr/>
        </p:nvSpPr>
        <p:spPr>
          <a:xfrm>
            <a:off x="10679073" y="5538395"/>
            <a:ext cx="2639210" cy="2639210"/>
          </a:xfrm>
          <a:prstGeom prst="ellipse">
            <a:avLst/>
          </a:prstGeom>
          <a:solidFill>
            <a:schemeClr val="accent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246662D-F87C-47D3-B8ED-208C2C4F405D}"/>
              </a:ext>
            </a:extLst>
          </p:cNvPr>
          <p:cNvSpPr/>
          <p:nvPr/>
        </p:nvSpPr>
        <p:spPr>
          <a:xfrm>
            <a:off x="11105223" y="5964545"/>
            <a:ext cx="1786910" cy="178691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with arrow 40">
            <a:extLst>
              <a:ext uri="{FF2B5EF4-FFF2-40B4-BE49-F238E27FC236}">
                <a16:creationId xmlns:a16="http://schemas.microsoft.com/office/drawing/2014/main" id="{DE5305D2-C6D1-4811-9E9F-2C20EB4933DA}"/>
              </a:ext>
            </a:extLst>
          </p:cNvPr>
          <p:cNvCxnSpPr>
            <a:cxnSpLocks/>
          </p:cNvCxnSpPr>
          <p:nvPr/>
        </p:nvCxnSpPr>
        <p:spPr>
          <a:xfrm>
            <a:off x="11759189" y="6322443"/>
            <a:ext cx="0" cy="38100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545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>
            <a:extLst>
              <a:ext uri="{FF2B5EF4-FFF2-40B4-BE49-F238E27FC236}">
                <a16:creationId xmlns:a16="http://schemas.microsoft.com/office/drawing/2014/main" id="{0C8BB35A-1F2A-466D-982B-E7A2ECAF8894}"/>
              </a:ext>
            </a:extLst>
          </p:cNvPr>
          <p:cNvSpPr/>
          <p:nvPr/>
        </p:nvSpPr>
        <p:spPr>
          <a:xfrm>
            <a:off x="7596011" y="1714382"/>
            <a:ext cx="7035865" cy="7035865"/>
          </a:xfrm>
          <a:prstGeom prst="ellipse">
            <a:avLst/>
          </a:prstGeom>
          <a:noFill/>
          <a:ln w="19050" cap="rnd">
            <a:solidFill>
              <a:schemeClr val="bg2">
                <a:alpha val="30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Drawing 280">
            <a:extLst>
              <a:ext uri="{FF2B5EF4-FFF2-40B4-BE49-F238E27FC236}">
                <a16:creationId xmlns:a16="http://schemas.microsoft.com/office/drawing/2014/main" id="{BBF6CD6F-7D52-461A-A87F-FB978053AA68}"/>
              </a:ext>
            </a:extLst>
          </p:cNvPr>
          <p:cNvSpPr/>
          <p:nvPr/>
        </p:nvSpPr>
        <p:spPr>
          <a:xfrm>
            <a:off x="7541711" y="-2282013"/>
            <a:ext cx="2845121" cy="6858000"/>
          </a:xfrm>
          <a:custGeom>
            <a:avLst/>
            <a:gdLst>
              <a:gd name="connsiteX0" fmla="*/ 775533 w 2845121"/>
              <a:gd name="connsiteY0" fmla="*/ 0 h 6858000"/>
              <a:gd name="connsiteX1" fmla="*/ 553704 w 2845121"/>
              <a:gd name="connsiteY1" fmla="*/ 1820133 h 6858000"/>
              <a:gd name="connsiteX2" fmla="*/ 826724 w 2845121"/>
              <a:gd name="connsiteY2" fmla="*/ 3597200 h 6858000"/>
              <a:gd name="connsiteX3" fmla="*/ 1024989 w 2845121"/>
              <a:gd name="connsiteY3" fmla="*/ 2514058 h 6858000"/>
              <a:gd name="connsiteX4" fmla="*/ 721904 w 2845121"/>
              <a:gd name="connsiteY4" fmla="*/ 4170867 h 6858000"/>
              <a:gd name="connsiteX5" fmla="*/ 2845121 w 2845121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5121" h="6858000">
                <a:moveTo>
                  <a:pt x="775533" y="0"/>
                </a:moveTo>
                <a:cubicBezTo>
                  <a:pt x="775533" y="0"/>
                  <a:pt x="1241942" y="1050639"/>
                  <a:pt x="553704" y="1820133"/>
                </a:cubicBezTo>
                <a:cubicBezTo>
                  <a:pt x="-134534" y="2589626"/>
                  <a:pt x="-324672" y="3402186"/>
                  <a:pt x="826724" y="3597200"/>
                </a:cubicBezTo>
                <a:cubicBezTo>
                  <a:pt x="1978121" y="3792214"/>
                  <a:pt x="1534463" y="2514058"/>
                  <a:pt x="1024989" y="2514058"/>
                </a:cubicBezTo>
                <a:cubicBezTo>
                  <a:pt x="515514" y="2514058"/>
                  <a:pt x="7664" y="3542759"/>
                  <a:pt x="721904" y="4170867"/>
                </a:cubicBezTo>
                <a:cubicBezTo>
                  <a:pt x="1436144" y="4798975"/>
                  <a:pt x="2823995" y="5709854"/>
                  <a:pt x="2845121" y="6858000"/>
                </a:cubicBezTo>
              </a:path>
            </a:pathLst>
          </a:custGeom>
          <a:noFill/>
          <a:ln w="19050" cap="rnd">
            <a:solidFill>
              <a:schemeClr val="bg2">
                <a:alpha val="30000"/>
              </a:schemeClr>
            </a:solidFill>
            <a:prstDash val="lgDash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6052CE8-9262-41CF-A14A-F96D8DF2947E}"/>
              </a:ext>
            </a:extLst>
          </p:cNvPr>
          <p:cNvSpPr/>
          <p:nvPr/>
        </p:nvSpPr>
        <p:spPr>
          <a:xfrm>
            <a:off x="-906356" y="-1592203"/>
            <a:ext cx="4503166" cy="4503166"/>
          </a:xfrm>
          <a:prstGeom prst="ellipse">
            <a:avLst/>
          </a:prstGeom>
          <a:noFill/>
          <a:ln w="19050" cap="rnd">
            <a:solidFill>
              <a:schemeClr val="bg2">
                <a:alpha val="30000"/>
              </a:schemeClr>
            </a:solidFill>
            <a:prstDash val="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Heading 15">
            <a:extLst>
              <a:ext uri="{FF2B5EF4-FFF2-40B4-BE49-F238E27FC236}">
                <a16:creationId xmlns:a16="http://schemas.microsoft.com/office/drawing/2014/main" id="{D327E082-EAB2-4B6D-AAA5-F5B35FF55D64}"/>
              </a:ext>
            </a:extLst>
          </p:cNvPr>
          <p:cNvSpPr txBox="1">
            <a:spLocks/>
          </p:cNvSpPr>
          <p:nvPr/>
        </p:nvSpPr>
        <p:spPr>
          <a:xfrm>
            <a:off x="852293" y="572660"/>
            <a:ext cx="6241656" cy="137689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THIS IS YOUR</a:t>
            </a:r>
          </a:p>
          <a:p>
            <a:pPr>
              <a:lnSpc>
                <a:spcPct val="120000"/>
              </a:lnSpc>
            </a:pPr>
            <a:r>
              <a:rPr lang="en-US" sz="4000" dirty="0">
                <a:solidFill>
                  <a:schemeClr val="bg1"/>
                </a:solidFill>
              </a:rPr>
              <a:t>PRESENTATION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E8FE8-43A9-43E6-9F11-EDA34A942316}"/>
              </a:ext>
            </a:extLst>
          </p:cNvPr>
          <p:cNvGrpSpPr/>
          <p:nvPr/>
        </p:nvGrpSpPr>
        <p:grpSpPr>
          <a:xfrm>
            <a:off x="1256549" y="2274714"/>
            <a:ext cx="2857576" cy="3489532"/>
            <a:chOff x="791487" y="2162764"/>
            <a:chExt cx="2857576" cy="3489532"/>
          </a:xfrm>
        </p:grpSpPr>
        <p:sp>
          <p:nvSpPr>
            <p:cNvPr id="19" name="Drawing 23">
              <a:extLst>
                <a:ext uri="{FF2B5EF4-FFF2-40B4-BE49-F238E27FC236}">
                  <a16:creationId xmlns:a16="http://schemas.microsoft.com/office/drawing/2014/main" id="{5A280A2F-F905-49B4-8B3E-EFFB8B722130}"/>
                </a:ext>
              </a:extLst>
            </p:cNvPr>
            <p:cNvSpPr/>
            <p:nvPr/>
          </p:nvSpPr>
          <p:spPr>
            <a:xfrm>
              <a:off x="791487" y="2162764"/>
              <a:ext cx="972000" cy="972000"/>
            </a:xfrm>
            <a:prstGeom prst="ellipse">
              <a:avLst/>
            </a:prstGeom>
            <a:solidFill>
              <a:schemeClr val="accent4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Drawing 23">
              <a:extLst>
                <a:ext uri="{FF2B5EF4-FFF2-40B4-BE49-F238E27FC236}">
                  <a16:creationId xmlns:a16="http://schemas.microsoft.com/office/drawing/2014/main" id="{122A98CF-7882-424F-8ED6-10F2CB2E0821}"/>
                </a:ext>
              </a:extLst>
            </p:cNvPr>
            <p:cNvSpPr/>
            <p:nvPr/>
          </p:nvSpPr>
          <p:spPr>
            <a:xfrm>
              <a:off x="887278" y="2250934"/>
              <a:ext cx="799200" cy="800490"/>
            </a:xfrm>
            <a:prstGeom prst="ellipse">
              <a:avLst/>
            </a:pr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Text 17">
              <a:extLst>
                <a:ext uri="{FF2B5EF4-FFF2-40B4-BE49-F238E27FC236}">
                  <a16:creationId xmlns:a16="http://schemas.microsoft.com/office/drawing/2014/main" id="{4D14F43D-4B23-4F3F-AFE0-B93C31FF9F4C}"/>
                </a:ext>
              </a:extLst>
            </p:cNvPr>
            <p:cNvSpPr txBox="1">
              <a:spLocks/>
            </p:cNvSpPr>
            <p:nvPr/>
          </p:nvSpPr>
          <p:spPr>
            <a:xfrm>
              <a:off x="887018" y="3978490"/>
              <a:ext cx="2762044" cy="1673806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en-US" sz="1200" b="0" i="0" kern="1200" smtClean="0">
                  <a:solidFill>
                    <a:srgbClr val="fcfcfc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dirty="0">
                  <a:solidFill>
                    <a:schemeClr val="bg1"/>
                  </a:solidFill>
                </a:rPr>
                <a:t>Lorem ipsum dolor sit </a:t>
              </a:r>
              <a:r>
                <a:rPr lang="en-US" sz="1100" dirty="0" err="1">
                  <a:solidFill>
                    <a:schemeClr val="bg1"/>
                  </a:solidFill>
                </a:rPr>
                <a:t>amet</a:t>
              </a:r>
              <a:r>
                <a:rPr lang="en-US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consectetur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adipiscing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elit</a:t>
              </a:r>
              <a:r>
                <a:rPr lang="en-US" sz="1100" dirty="0">
                  <a:solidFill>
                    <a:schemeClr val="bg1"/>
                  </a:solidFill>
                </a:rPr>
                <a:t>, sed do </a:t>
              </a:r>
              <a:r>
                <a:rPr lang="en-US" sz="1100" dirty="0" err="1">
                  <a:solidFill>
                    <a:schemeClr val="bg1"/>
                  </a:solidFill>
                </a:rPr>
                <a:t>eiusmod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tempor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incididunt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ut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labore</a:t>
              </a:r>
              <a:r>
                <a:rPr lang="en-US" sz="1100" dirty="0">
                  <a:solidFill>
                    <a:schemeClr val="bg1"/>
                  </a:solidFill>
                </a:rPr>
                <a:t> et dolore magna </a:t>
              </a:r>
              <a:r>
                <a:rPr lang="en-US" sz="1100" dirty="0" err="1">
                  <a:solidFill>
                    <a:schemeClr val="bg1"/>
                  </a:solidFill>
                </a:rPr>
                <a:t>aliqua</a:t>
              </a:r>
              <a:r>
                <a:rPr lang="en-US" sz="1100" dirty="0">
                  <a:solidFill>
                    <a:schemeClr val="bg1"/>
                  </a:solidFill>
                </a:rPr>
                <a:t>. Ut </a:t>
              </a:r>
              <a:r>
                <a:rPr lang="en-US" sz="1100" dirty="0" err="1">
                  <a:solidFill>
                    <a:schemeClr val="bg1"/>
                  </a:solidFill>
                </a:rPr>
                <a:t>enim</a:t>
              </a:r>
              <a:r>
                <a:rPr lang="en-US" sz="1100" dirty="0">
                  <a:solidFill>
                    <a:schemeClr val="bg1"/>
                  </a:solidFill>
                </a:rPr>
                <a:t> ad minim </a:t>
              </a:r>
              <a:r>
                <a:rPr lang="en-US" sz="1100" dirty="0" err="1">
                  <a:solidFill>
                    <a:schemeClr val="bg1"/>
                  </a:solidFill>
                </a:rPr>
                <a:t>veniam</a:t>
              </a:r>
              <a:r>
                <a:rPr lang="en-US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quis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nostrud</a:t>
              </a:r>
              <a:r>
                <a:rPr lang="en-US" sz="1100" dirty="0">
                  <a:solidFill>
                    <a:schemeClr val="bg1"/>
                  </a:solidFill>
                </a:rPr>
                <a:t> exercitation </a:t>
              </a:r>
              <a:r>
                <a:rPr lang="en-US" sz="1100" dirty="0" err="1">
                  <a:solidFill>
                    <a:schemeClr val="bg1"/>
                  </a:solidFill>
                </a:rPr>
                <a:t>ullamco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laboris</a:t>
              </a:r>
              <a:r>
                <a:rPr lang="en-US" sz="1100" dirty="0">
                  <a:solidFill>
                    <a:schemeClr val="bg1"/>
                  </a:solidFill>
                </a:rPr>
                <a:t> nisi </a:t>
              </a:r>
              <a:r>
                <a:rPr lang="en-US" sz="1100" dirty="0" err="1">
                  <a:solidFill>
                    <a:schemeClr val="bg1"/>
                  </a:solidFill>
                </a:rPr>
                <a:t>ut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aliquip</a:t>
              </a:r>
              <a:r>
                <a:rPr lang="en-US" sz="1100" dirty="0">
                  <a:solidFill>
                    <a:schemeClr val="bg1"/>
                  </a:solidFill>
                </a:rPr>
                <a:t> ex </a:t>
              </a:r>
              <a:r>
                <a:rPr lang="en-US" sz="1100" dirty="0" err="1">
                  <a:solidFill>
                    <a:schemeClr val="bg1"/>
                  </a:solidFill>
                </a:rPr>
                <a:t>ea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commodo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consequat</a:t>
              </a:r>
              <a:r>
                <a:rPr lang="en-US" sz="1100" dirty="0">
                  <a:solidFill>
                    <a:schemeClr val="bg1"/>
                  </a:solidFill>
                </a:rPr>
                <a:t>. Duis </a:t>
              </a:r>
              <a:r>
                <a:rPr lang="en-US" sz="1100" dirty="0" err="1">
                  <a:solidFill>
                    <a:schemeClr val="bg1"/>
                  </a:solidFill>
                </a:rPr>
                <a:t>aute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irure</a:t>
              </a:r>
              <a:r>
                <a:rPr lang="en-US" sz="1100" dirty="0">
                  <a:solidFill>
                    <a:schemeClr val="bg1"/>
                  </a:solidFill>
                </a:rPr>
                <a:t> dolor in </a:t>
              </a:r>
              <a:r>
                <a:rPr lang="en-US" sz="1100" dirty="0" err="1">
                  <a:solidFill>
                    <a:schemeClr val="bg1"/>
                  </a:solidFill>
                </a:rPr>
                <a:t>reprehenderit</a:t>
              </a:r>
              <a:r>
                <a:rPr lang="en-US" sz="1100" dirty="0">
                  <a:solidFill>
                    <a:schemeClr val="bg1"/>
                  </a:solidFill>
                </a:rPr>
                <a:t> in </a:t>
              </a:r>
              <a:r>
                <a:rPr lang="en-US" sz="1100" dirty="0" err="1">
                  <a:solidFill>
                    <a:schemeClr val="bg1"/>
                  </a:solidFill>
                </a:rPr>
                <a:t>voluptate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velit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esse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cillum</a:t>
              </a:r>
              <a:r>
                <a:rPr lang="en-US" sz="1100" dirty="0">
                  <a:solidFill>
                    <a:schemeClr val="bg1"/>
                  </a:solidFill>
                </a:rPr>
                <a:t> dolore </a:t>
              </a:r>
              <a:r>
                <a:rPr lang="en-US" sz="1100" dirty="0" err="1">
                  <a:solidFill>
                    <a:schemeClr val="bg1"/>
                  </a:solidFill>
                </a:rPr>
                <a:t>eu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fugiat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nulla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pariatur</a:t>
              </a:r>
              <a:r>
                <a:rPr lang="en-US" sz="1100" dirty="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52" name="Text 17">
              <a:extLst>
                <a:ext uri="{FF2B5EF4-FFF2-40B4-BE49-F238E27FC236}">
                  <a16:creationId xmlns:a16="http://schemas.microsoft.com/office/drawing/2014/main" id="{4E008B30-0DFA-46B4-BEE3-8D31D1F220F4}"/>
                </a:ext>
              </a:extLst>
            </p:cNvPr>
            <p:cNvSpPr txBox="1">
              <a:spLocks/>
            </p:cNvSpPr>
            <p:nvPr/>
          </p:nvSpPr>
          <p:spPr>
            <a:xfrm>
              <a:off x="887019" y="3287179"/>
              <a:ext cx="2762044" cy="557171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da-DK" sz="1800" b="0" i="0" kern="1200" smtClean="0">
                  <a:solidFill>
                    <a:schemeClr val="bg1"/>
                  </a:solidFill>
                  <a:effectLst/>
                  <a:latin typeface="+mj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600" dirty="0"/>
                <a:t>Lorem ipsum</a:t>
              </a:r>
              <a:br>
                <a:rPr lang="en-US" sz="1600" dirty="0"/>
              </a:br>
              <a:r>
                <a:rPr lang="en-US" sz="1600" dirty="0"/>
                <a:t>dolor sit</a:t>
              </a:r>
            </a:p>
          </p:txBody>
        </p:sp>
        <p:sp>
          <p:nvSpPr>
            <p:cNvPr id="53" name="Shape 2624">
              <a:extLst>
                <a:ext uri="{FF2B5EF4-FFF2-40B4-BE49-F238E27FC236}">
                  <a16:creationId xmlns:a16="http://schemas.microsoft.com/office/drawing/2014/main" id="{3987A10C-D261-42C4-BFC0-9D7DA68C57D6}"/>
                </a:ext>
              </a:extLst>
            </p:cNvPr>
            <p:cNvSpPr/>
            <p:nvPr/>
          </p:nvSpPr>
          <p:spPr>
            <a:xfrm>
              <a:off x="1122734" y="2487035"/>
              <a:ext cx="328288" cy="3282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3E9C8A3-8978-4E6F-9615-F9B67DFED57E}"/>
              </a:ext>
            </a:extLst>
          </p:cNvPr>
          <p:cNvGrpSpPr/>
          <p:nvPr/>
        </p:nvGrpSpPr>
        <p:grpSpPr>
          <a:xfrm>
            <a:off x="4672477" y="2274713"/>
            <a:ext cx="2850215" cy="3489534"/>
            <a:chOff x="3923872" y="2162762"/>
            <a:chExt cx="2850215" cy="3489534"/>
          </a:xfrm>
        </p:grpSpPr>
        <p:sp>
          <p:nvSpPr>
            <p:cNvPr id="17" name="Drawing 23">
              <a:extLst>
                <a:ext uri="{FF2B5EF4-FFF2-40B4-BE49-F238E27FC236}">
                  <a16:creationId xmlns:a16="http://schemas.microsoft.com/office/drawing/2014/main" id="{A4DAA61D-13D1-41A2-ABDD-19BD7C42EE5F}"/>
                </a:ext>
              </a:extLst>
            </p:cNvPr>
            <p:cNvSpPr/>
            <p:nvPr/>
          </p:nvSpPr>
          <p:spPr>
            <a:xfrm>
              <a:off x="3923872" y="2162762"/>
              <a:ext cx="972000" cy="972000"/>
            </a:xfrm>
            <a:prstGeom prst="ellipse">
              <a:avLst/>
            </a:prstGeom>
            <a:solidFill>
              <a:schemeClr val="accent4"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Drawing 23">
              <a:extLst>
                <a:ext uri="{FF2B5EF4-FFF2-40B4-BE49-F238E27FC236}">
                  <a16:creationId xmlns:a16="http://schemas.microsoft.com/office/drawing/2014/main" id="{55794178-5372-464D-92DA-25E89D1B2930}"/>
                </a:ext>
              </a:extLst>
            </p:cNvPr>
            <p:cNvSpPr/>
            <p:nvPr/>
          </p:nvSpPr>
          <p:spPr>
            <a:xfrm>
              <a:off x="4012043" y="2250932"/>
              <a:ext cx="799200" cy="800490"/>
            </a:xfrm>
            <a:prstGeom prst="ellipse">
              <a:avLst/>
            </a:pr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Text 17">
              <a:extLst>
                <a:ext uri="{FF2B5EF4-FFF2-40B4-BE49-F238E27FC236}">
                  <a16:creationId xmlns:a16="http://schemas.microsoft.com/office/drawing/2014/main" id="{22BFA704-0427-45D9-86B2-B939C54584C9}"/>
                </a:ext>
              </a:extLst>
            </p:cNvPr>
            <p:cNvSpPr txBox="1">
              <a:spLocks/>
            </p:cNvSpPr>
            <p:nvPr/>
          </p:nvSpPr>
          <p:spPr>
            <a:xfrm>
              <a:off x="3997191" y="3978490"/>
              <a:ext cx="2762044" cy="1673806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en-US" sz="1200" b="0" i="0" kern="1200" smtClean="0">
                  <a:solidFill>
                    <a:srgbClr val="fcfcfc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100" dirty="0">
                  <a:solidFill>
                    <a:schemeClr val="bg1"/>
                  </a:solidFill>
                </a:rPr>
                <a:t>Lorem ipsum dolor sit </a:t>
              </a:r>
              <a:r>
                <a:rPr lang="en-US" sz="1100" dirty="0" err="1">
                  <a:solidFill>
                    <a:schemeClr val="bg1"/>
                  </a:solidFill>
                </a:rPr>
                <a:t>amet</a:t>
              </a:r>
              <a:r>
                <a:rPr lang="en-US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consectetur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adipiscing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elit</a:t>
              </a:r>
              <a:r>
                <a:rPr lang="en-US" sz="1100" dirty="0">
                  <a:solidFill>
                    <a:schemeClr val="bg1"/>
                  </a:solidFill>
                </a:rPr>
                <a:t>, sed do </a:t>
              </a:r>
              <a:r>
                <a:rPr lang="en-US" sz="1100" dirty="0" err="1">
                  <a:solidFill>
                    <a:schemeClr val="bg1"/>
                  </a:solidFill>
                </a:rPr>
                <a:t>eiusmod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tempor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incididunt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ut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labore</a:t>
              </a:r>
              <a:r>
                <a:rPr lang="en-US" sz="1100" dirty="0">
                  <a:solidFill>
                    <a:schemeClr val="bg1"/>
                  </a:solidFill>
                </a:rPr>
                <a:t> et dolore magna </a:t>
              </a:r>
              <a:r>
                <a:rPr lang="en-US" sz="1100" dirty="0" err="1">
                  <a:solidFill>
                    <a:schemeClr val="bg1"/>
                  </a:solidFill>
                </a:rPr>
                <a:t>aliqua</a:t>
              </a:r>
              <a:r>
                <a:rPr lang="en-US" sz="1100" dirty="0">
                  <a:solidFill>
                    <a:schemeClr val="bg1"/>
                  </a:solidFill>
                </a:rPr>
                <a:t>. Ut </a:t>
              </a:r>
              <a:r>
                <a:rPr lang="en-US" sz="1100" dirty="0" err="1">
                  <a:solidFill>
                    <a:schemeClr val="bg1"/>
                  </a:solidFill>
                </a:rPr>
                <a:t>enim</a:t>
              </a:r>
              <a:r>
                <a:rPr lang="en-US" sz="1100" dirty="0">
                  <a:solidFill>
                    <a:schemeClr val="bg1"/>
                  </a:solidFill>
                </a:rPr>
                <a:t> ad minim </a:t>
              </a:r>
              <a:r>
                <a:rPr lang="en-US" sz="1100" dirty="0" err="1">
                  <a:solidFill>
                    <a:schemeClr val="bg1"/>
                  </a:solidFill>
                </a:rPr>
                <a:t>veniam</a:t>
              </a:r>
              <a:r>
                <a:rPr lang="en-US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quis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nostrud</a:t>
              </a:r>
              <a:r>
                <a:rPr lang="en-US" sz="1100" dirty="0">
                  <a:solidFill>
                    <a:schemeClr val="bg1"/>
                  </a:solidFill>
                </a:rPr>
                <a:t> exercitation </a:t>
              </a:r>
              <a:r>
                <a:rPr lang="en-US" sz="1100" dirty="0" err="1">
                  <a:solidFill>
                    <a:schemeClr val="bg1"/>
                  </a:solidFill>
                </a:rPr>
                <a:t>ullamco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laboris</a:t>
              </a:r>
              <a:r>
                <a:rPr lang="en-US" sz="1100" dirty="0">
                  <a:solidFill>
                    <a:schemeClr val="bg1"/>
                  </a:solidFill>
                </a:rPr>
                <a:t> nisi </a:t>
              </a:r>
              <a:r>
                <a:rPr lang="en-US" sz="1100" dirty="0" err="1">
                  <a:solidFill>
                    <a:schemeClr val="bg1"/>
                  </a:solidFill>
                </a:rPr>
                <a:t>ut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aliquip</a:t>
              </a:r>
              <a:r>
                <a:rPr lang="en-US" sz="1100" dirty="0">
                  <a:solidFill>
                    <a:schemeClr val="bg1"/>
                  </a:solidFill>
                </a:rPr>
                <a:t> ex </a:t>
              </a:r>
              <a:r>
                <a:rPr lang="en-US" sz="1100" dirty="0" err="1">
                  <a:solidFill>
                    <a:schemeClr val="bg1"/>
                  </a:solidFill>
                </a:rPr>
                <a:t>ea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commodo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consequat</a:t>
              </a:r>
              <a:r>
                <a:rPr lang="en-US" sz="1100" dirty="0">
                  <a:solidFill>
                    <a:schemeClr val="bg1"/>
                  </a:solidFill>
                </a:rPr>
                <a:t>. Duis </a:t>
              </a:r>
              <a:r>
                <a:rPr lang="en-US" sz="1100" dirty="0" err="1">
                  <a:solidFill>
                    <a:schemeClr val="bg1"/>
                  </a:solidFill>
                </a:rPr>
                <a:t>aute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irure</a:t>
              </a:r>
              <a:r>
                <a:rPr lang="en-US" sz="1100" dirty="0">
                  <a:solidFill>
                    <a:schemeClr val="bg1"/>
                  </a:solidFill>
                </a:rPr>
                <a:t> dolor in </a:t>
              </a:r>
              <a:r>
                <a:rPr lang="en-US" sz="1100" dirty="0" err="1">
                  <a:solidFill>
                    <a:schemeClr val="bg1"/>
                  </a:solidFill>
                </a:rPr>
                <a:t>reprehenderit</a:t>
              </a:r>
              <a:r>
                <a:rPr lang="en-US" sz="1100" dirty="0">
                  <a:solidFill>
                    <a:schemeClr val="bg1"/>
                  </a:solidFill>
                </a:rPr>
                <a:t> in </a:t>
              </a:r>
              <a:r>
                <a:rPr lang="en-US" sz="1100" dirty="0" err="1">
                  <a:solidFill>
                    <a:schemeClr val="bg1"/>
                  </a:solidFill>
                </a:rPr>
                <a:t>voluptate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velit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esse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cillum</a:t>
              </a:r>
              <a:r>
                <a:rPr lang="en-US" sz="1100" dirty="0">
                  <a:solidFill>
                    <a:schemeClr val="bg1"/>
                  </a:solidFill>
                </a:rPr>
                <a:t> dolore </a:t>
              </a:r>
              <a:r>
                <a:rPr lang="en-US" sz="1100" dirty="0" err="1">
                  <a:solidFill>
                    <a:schemeClr val="bg1"/>
                  </a:solidFill>
                </a:rPr>
                <a:t>eu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fugiat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nulla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pariatur</a:t>
              </a:r>
              <a:r>
                <a:rPr lang="en-US" sz="1100" dirty="0">
                  <a:solidFill>
                    <a:schemeClr val="bg1"/>
                  </a:solidFill>
                </a:rPr>
                <a:t>.</a:t>
              </a:r>
            </a:p>
          </p:txBody>
        </p:sp>
        <p:sp>
          <p:nvSpPr>
            <p:cNvPr id="661" name="Shape 2617">
              <a:extLst>
                <a:ext uri="{FF2B5EF4-FFF2-40B4-BE49-F238E27FC236}">
                  <a16:creationId xmlns:a16="http://schemas.microsoft.com/office/drawing/2014/main" id="{501D979F-CD17-402F-9555-F7F015522234}"/>
                </a:ext>
              </a:extLst>
            </p:cNvPr>
            <p:cNvSpPr/>
            <p:nvPr/>
          </p:nvSpPr>
          <p:spPr>
            <a:xfrm>
              <a:off x="4230976" y="2503342"/>
              <a:ext cx="361334" cy="295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b="1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21" name="Text 17">
              <a:extLst>
                <a:ext uri="{FF2B5EF4-FFF2-40B4-BE49-F238E27FC236}">
                  <a16:creationId xmlns:a16="http://schemas.microsoft.com/office/drawing/2014/main" id="{AE3802DD-8597-4C3A-887F-DB993EEACE1A}"/>
                </a:ext>
              </a:extLst>
            </p:cNvPr>
            <p:cNvSpPr txBox="1">
              <a:spLocks/>
            </p:cNvSpPr>
            <p:nvPr/>
          </p:nvSpPr>
          <p:spPr>
            <a:xfrm>
              <a:off x="4012043" y="3287179"/>
              <a:ext cx="2762044" cy="557171"/>
            </a:xfrm>
            <a:prstGeom prst="rect">
              <a:avLst/>
            </a:prstGeom>
          </p:spPr>
          <p:txBody>
            <a:bodyPr lIns="0" tIns="0" rIns="0" bIns="0"/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lang="da-DK" sz="1800" b="0" i="0" kern="1200" smtClean="0">
                  <a:solidFill>
                    <a:schemeClr val="bg1"/>
                  </a:solidFill>
                  <a:effectLst/>
                  <a:latin typeface="+mj-lt"/>
                  <a:ea typeface="+mn-ea"/>
                  <a:cs typeface="+mn-cs"/>
                </a:defRPr>
              </a:lvl1pPr>
              <a:lvl2pPr marL="3429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287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600" dirty="0"/>
                <a:t>Lorem ipsum</a:t>
              </a:r>
              <a:br>
                <a:rPr lang="en-US" sz="1600" dirty="0"/>
              </a:br>
              <a:r>
                <a:rPr lang="en-US" sz="1600" dirty="0"/>
                <a:t>dolor sit</a:t>
              </a:r>
            </a:p>
          </p:txBody>
        </p:sp>
      </p:grpSp>
      <p:pic>
        <p:nvPicPr>
          <p:cNvPr id="30" name="Drawing 29" descr="Picture looks like as food, cake, worth, other&#10;&#10;">
            <a:extLst>
              <a:ext uri="{FF2B5EF4-FFF2-40B4-BE49-F238E27FC236}">
                <a16:creationId xmlns:a16="http://schemas.microsoft.com/office/drawing/2014/main" id="{F3267A18-89B2-4B7D-B6F5-C82DD6C3D744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2"/>
          <a:srcRect t="16667" b="16667"/>
          <a:stretch>
            <a:fillRect/>
          </a:stretch>
        </p:blipFill>
        <p:spPr>
          <a:xfrm>
            <a:off x="7766050" y="1884363"/>
            <a:ext cx="6696075" cy="6696075"/>
          </a:xfrm>
          <a:prstGeom prst="ellipse">
            <a:avLst/>
          </a:prstGeom>
        </p:spPr>
      </p:pic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E6C21C7-EEB0-42D4-B2A0-9BC5AB6A98DD}"/>
              </a:ext>
            </a:extLst>
          </p:cNvPr>
          <p:cNvSpPr/>
          <p:nvPr/>
        </p:nvSpPr>
        <p:spPr>
          <a:xfrm>
            <a:off x="653514" y="1311004"/>
            <a:ext cx="6743718" cy="662400"/>
          </a:xfrm>
          <a:prstGeom prst="roundRect">
            <a:avLst>
              <a:gd name="adj" fmla="val 50000"/>
            </a:avLst>
          </a:prstGeom>
          <a:noFill/>
          <a:ln w="19050" cap="rnd">
            <a:solidFill>
              <a:schemeClr val="accent4"/>
            </a:solidFill>
            <a:prstDash val="dash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4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1" name="Drawing 282">
            <a:extLst>
              <a:ext uri="{FF2B5EF4-FFF2-40B4-BE49-F238E27FC236}">
                <a16:creationId xmlns:a16="http://schemas.microsoft.com/office/drawing/2014/main" id="{54E46129-06E2-49C5-9A13-425B875ED8EE}"/>
              </a:ext>
            </a:extLst>
          </p:cNvPr>
          <p:cNvSpPr/>
          <p:nvPr/>
        </p:nvSpPr>
        <p:spPr>
          <a:xfrm>
            <a:off x="8439145" y="1297397"/>
            <a:ext cx="1205180" cy="1718597"/>
          </a:xfrm>
          <a:custGeom>
            <a:avLst/>
            <a:gdLst>
              <a:gd name="connsiteX0" fmla="*/ 1194435 w 2387918"/>
              <a:gd name="connsiteY0" fmla="*/ 0 h 3405187"/>
              <a:gd name="connsiteX1" fmla="*/ 0 w 2387918"/>
              <a:gd name="connsiteY1" fmla="*/ 1194435 h 3405187"/>
              <a:gd name="connsiteX2" fmla="*/ 1059180 w 2387918"/>
              <a:gd name="connsiteY2" fmla="*/ 3348038 h 3405187"/>
              <a:gd name="connsiteX3" fmla="*/ 1328738 w 2387918"/>
              <a:gd name="connsiteY3" fmla="*/ 3348038 h 3405187"/>
              <a:gd name="connsiteX4" fmla="*/ 2387918 w 2387918"/>
              <a:gd name="connsiteY4" fmla="*/ 1194435 h 3405187"/>
              <a:gd name="connsiteX5" fmla="*/ 1194435 w 2387918"/>
              <a:gd name="connsiteY5" fmla="*/ 0 h 3405187"/>
              <a:gd name="connsiteX6" fmla="*/ 1194435 w 2387918"/>
              <a:gd name="connsiteY6" fmla="*/ 1778318 h 3405187"/>
              <a:gd name="connsiteX7" fmla="*/ 669608 w 2387918"/>
              <a:gd name="connsiteY7" fmla="*/ 1253490 h 3405187"/>
              <a:gd name="connsiteX8" fmla="*/ 1194435 w 2387918"/>
              <a:gd name="connsiteY8" fmla="*/ 728663 h 3405187"/>
              <a:gd name="connsiteX9" fmla="*/ 1719263 w 2387918"/>
              <a:gd name="connsiteY9" fmla="*/ 1253490 h 3405187"/>
              <a:gd name="connsiteX10" fmla="*/ 1194435 w 2387918"/>
              <a:gd name="connsiteY10" fmla="*/ 1778318 h 3405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87918" h="3405187">
                <a:moveTo>
                  <a:pt x="1194435" y="0"/>
                </a:moveTo>
                <a:cubicBezTo>
                  <a:pt x="534353" y="0"/>
                  <a:pt x="0" y="534353"/>
                  <a:pt x="0" y="1194435"/>
                </a:cubicBezTo>
                <a:cubicBezTo>
                  <a:pt x="0" y="2158365"/>
                  <a:pt x="746760" y="3027045"/>
                  <a:pt x="1059180" y="3348038"/>
                </a:cubicBezTo>
                <a:cubicBezTo>
                  <a:pt x="1133475" y="3424238"/>
                  <a:pt x="1255395" y="3424238"/>
                  <a:pt x="1328738" y="3348038"/>
                </a:cubicBezTo>
                <a:cubicBezTo>
                  <a:pt x="1641158" y="3027045"/>
                  <a:pt x="2387918" y="2158365"/>
                  <a:pt x="2387918" y="1194435"/>
                </a:cubicBezTo>
                <a:cubicBezTo>
                  <a:pt x="2388870" y="534353"/>
                  <a:pt x="1854518" y="0"/>
                  <a:pt x="1194435" y="0"/>
                </a:cubicBezTo>
                <a:close/>
                <a:moveTo>
                  <a:pt x="1194435" y="1778318"/>
                </a:moveTo>
                <a:cubicBezTo>
                  <a:pt x="904875" y="1778318"/>
                  <a:pt x="669608" y="1543050"/>
                  <a:pt x="669608" y="1253490"/>
                </a:cubicBezTo>
                <a:cubicBezTo>
                  <a:pt x="669608" y="963930"/>
                  <a:pt x="904875" y="728663"/>
                  <a:pt x="1194435" y="728663"/>
                </a:cubicBezTo>
                <a:cubicBezTo>
                  <a:pt x="1483995" y="728663"/>
                  <a:pt x="1719263" y="963930"/>
                  <a:pt x="1719263" y="1253490"/>
                </a:cubicBezTo>
                <a:cubicBezTo>
                  <a:pt x="1719263" y="1543050"/>
                  <a:pt x="1483995" y="1778318"/>
                  <a:pt x="1194435" y="177831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5941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1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Other 6">
      <a:majorFont>
        <a:latin typeface="Aqum"/>
        <a:ea typeface=""/>
        <a:cs typeface=""/>
      </a:majorFont>
      <a:minorFont>
        <a:latin typeface="Lato Regular"/>
        <a:ea typeface=""/>
        <a:cs typeface=""/>
      </a:minorFont>
    </a:fontScheme>
    <a:fmtScheme name="Subjec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1" id="{E7E40986-C7CD-433B-B142-66C5069AECC3}" vid="{AE8C27C1-1CFB-4259-A3D8-14CCE2FA3475}"/>
    </a:ext>
  </a:extLst>
</a:theme>
</file>

<file path=ppt/theme/theme2.xml><?xml version="1.0" encoding="utf-8"?>
<a:theme xmlns:a="http://schemas.openxmlformats.org/drawingml/2006/main" name="Special registration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Other 6">
      <a:majorFont>
        <a:latin typeface="Aqum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template_1</Template>
  <TotalTime>2163</TotalTime>
  <Words>1540</Words>
  <Application>Microsoft Office PowerPoint</Application>
  <PresentationFormat>Wide-screen</PresentationFormat>
  <Paragraphs>203</Paragraphs>
  <Slides>24</Slides>
  <Notes>1</Notes>
  <HiddenSlides>0</HiddenSlides>
  <MMClips>0</MMClips>
  <ScaleCrop>false</ScaleCrop>
  <HeadingPairs>
    <vt:vector size="6" baseType="variant">
      <vt:variant>
        <vt:lpstr>Used fonts</vt:lpstr>
      </vt:variant>
      <vt:variant>
        <vt:i4>4</vt:i4>
      </vt:variant>
      <vt:variant>
        <vt:lpstr>Subject</vt:lpstr>
      </vt:variant>
      <vt:variant>
        <vt:i4>2</vt:i4>
      </vt:variant>
      <vt:variant>
        <vt:lpstr>Headings slides</vt:lpstr>
      </vt:variant>
      <vt:variant>
        <vt:i4>24</vt:i4>
      </vt:variant>
    </vt:vector>
  </HeadingPairs>
  <TitlesOfParts>
    <vt:vector size="30" baseType="lpstr">
      <vt:lpstr>Aqum</vt:lpstr>
      <vt:lpstr>Lato Regular</vt:lpstr>
      <vt:lpstr>Calibri</vt:lpstr>
      <vt:lpstr>Arial</vt:lpstr>
      <vt:lpstr>template_1</vt:lpstr>
      <vt:lpstr>Special registration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8371</cp:lastModifiedBy>
  <cp:revision>221</cp:revision>
  <dcterms:created xsi:type="dcterms:W3CDTF">2020-05-13T08:23:52Z</dcterms:created>
  <dcterms:modified xsi:type="dcterms:W3CDTF">2020-06-18T08:52:01Z</dcterms:modified>
</cp:coreProperties>
</file>

<file path=docProps/thumbnail.jpeg>
</file>